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3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0"/>
    <p:restoredTop sz="94541"/>
  </p:normalViewPr>
  <p:slideViewPr>
    <p:cSldViewPr snapToGrid="0" snapToObjects="1">
      <p:cViewPr varScale="1">
        <p:scale>
          <a:sx n="79" d="100"/>
          <a:sy n="79" d="100"/>
        </p:scale>
        <p:origin x="9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4AB9-28B3-0545-A40A-E1A584E85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A4D23-B22F-1C4E-945C-4F302363B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97FAA-EAA3-D949-8770-12199F5A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DD44-E387-0D44-89B9-E54A41B9038A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28285-1327-934D-A260-C9E9B5192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B8EA8-F7F2-2B4B-99EA-64141932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5292" y="9247009"/>
            <a:ext cx="381516" cy="379591"/>
          </a:xfrm>
        </p:spPr>
        <p:txBody>
          <a:bodyPr/>
          <a:lstStyle/>
          <a:p>
            <a:fld id="{32AF07A5-A652-F744-81E4-3AEC468FC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2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techniques/powerpoi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raformers.n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Unity: SoundCompas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SoundCompass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in </a:t>
            </a:r>
            <a:r>
              <a:rPr lang="sv-SE" dirty="0" err="1"/>
              <a:t>Unity</a:t>
            </a:r>
            <a:r>
              <a:rPr dirty="0"/>
              <a:t>	</a:t>
            </a:r>
          </a:p>
        </p:txBody>
      </p:sp>
      <p:sp>
        <p:nvSpPr>
          <p:cNvPr id="138" name="Thomas Westin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sv-SE" dirty="0"/>
          </a:p>
          <a:p>
            <a:r>
              <a:rPr lang="sv-SE" dirty="0"/>
              <a:t>IGDA Game </a:t>
            </a:r>
            <a:r>
              <a:rPr lang="sv-SE" dirty="0" err="1"/>
              <a:t>Accessibility</a:t>
            </a:r>
            <a:r>
              <a:rPr lang="sv-SE" dirty="0"/>
              <a:t> SIG</a:t>
            </a:r>
          </a:p>
          <a:p>
            <a:r>
              <a:rPr lang="en-US" dirty="0"/>
              <a:t>Open Educational Resources (OER) Project</a:t>
            </a:r>
          </a:p>
          <a:p>
            <a:r>
              <a:rPr lang="en-US" dirty="0"/>
              <a:t>These slides were provided by </a:t>
            </a:r>
            <a:r>
              <a:rPr lang="en-GB" dirty="0"/>
              <a:t>Thomas Westin 2018</a:t>
            </a:r>
          </a:p>
          <a:p>
            <a:endParaRPr dirty="0"/>
          </a:p>
        </p:txBody>
      </p:sp>
      <p:pic>
        <p:nvPicPr>
          <p:cNvPr id="4" name="Creative Commons logo" descr="Creative Commons BY NC SA logotype">
            <a:extLst>
              <a:ext uri="{FF2B5EF4-FFF2-40B4-BE49-F238E27FC236}">
                <a16:creationId xmlns:a16="http://schemas.microsoft.com/office/drawing/2014/main" id="{E8749BE4-EF64-6744-BF86-88D495CD9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511" y="7602559"/>
            <a:ext cx="1225778" cy="417879"/>
          </a:xfrm>
          <a:prstGeom prst="rect">
            <a:avLst/>
          </a:prstGeom>
        </p:spPr>
      </p:pic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F4174595-5370-3545-A820-132D5B603C65}"/>
              </a:ext>
            </a:extLst>
          </p:cNvPr>
          <p:cNvSpPr txBox="1">
            <a:spLocks/>
          </p:cNvSpPr>
          <p:nvPr/>
        </p:nvSpPr>
        <p:spPr>
          <a:xfrm>
            <a:off x="4445000" y="81851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Creative Commons License
This work is licensed under a Creative Commons Attribution-NonCommercial-ShareAlike 4.0 International License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8C1A-09B8-994A-8836-AC57AD57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Accessibility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E014E-9364-294A-849A-5F4F8EF477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dirty="0"/>
              <a:t>The author has followed the guidelines for accessible </a:t>
            </a:r>
            <a:r>
              <a:rPr lang="en-GB" sz="3600" dirty="0" err="1"/>
              <a:t>Powerpoints</a:t>
            </a:r>
            <a:r>
              <a:rPr lang="en-GB" sz="3600" dirty="0"/>
              <a:t> by </a:t>
            </a:r>
            <a:r>
              <a:rPr lang="en-GB" sz="3600" dirty="0" err="1"/>
              <a:t>WebAIM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>
                <a:hlinkClick r:id="rId2"/>
              </a:rPr>
              <a:t>https://webaim.org/techniques/powerpoint/</a:t>
            </a:r>
            <a:endParaRPr lang="en-GB" sz="3600" dirty="0"/>
          </a:p>
          <a:p>
            <a:r>
              <a:rPr lang="en-GB" sz="3600" dirty="0"/>
              <a:t>If you find some accessibility issue with this </a:t>
            </a:r>
            <a:r>
              <a:rPr lang="en-GB" sz="3600" dirty="0" err="1"/>
              <a:t>Powerpoint</a:t>
            </a:r>
            <a:r>
              <a:rPr lang="en-GB" sz="3600" dirty="0"/>
              <a:t>, please contact the author.</a:t>
            </a:r>
          </a:p>
          <a:p>
            <a:r>
              <a:rPr lang="en-GB" sz="3600" dirty="0"/>
              <a:t>You may also fix the problem and share the updated file with the author who can then upload an improved version to </a:t>
            </a:r>
            <a:r>
              <a:rPr lang="en-GB" sz="3600" dirty="0" err="1"/>
              <a:t>igda-gasig</a:t>
            </a:r>
            <a:r>
              <a:rPr lang="en-GB" sz="3600" dirty="0"/>
              <a:t>/</a:t>
            </a:r>
            <a:r>
              <a:rPr lang="en-GB" sz="3600" dirty="0" err="1"/>
              <a:t>oer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441161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Overview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Overview</a:t>
            </a:r>
          </a:p>
        </p:txBody>
      </p:sp>
      <p:sp>
        <p:nvSpPr>
          <p:cNvPr id="141" name="Backgroun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</a:t>
            </a:r>
          </a:p>
          <a:p>
            <a:r>
              <a:t>Assets</a:t>
            </a:r>
          </a:p>
          <a:p>
            <a:r>
              <a:t>Scene Hierarchy</a:t>
            </a:r>
          </a:p>
          <a:p>
            <a:r>
              <a:t>Components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Backgrou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</a:t>
            </a:r>
          </a:p>
        </p:txBody>
      </p:sp>
      <p:sp>
        <p:nvSpPr>
          <p:cNvPr id="144" name="Originally developed in Macromedia (now Adobe) Director, using the Lingo scripting language and DirectSound3D AP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Originally developed in Macromedia (now Adobe) Director, using the Lingo scripting language and DirectSound3D API</a:t>
            </a:r>
          </a:p>
          <a:p>
            <a:r>
              <a:t>Used in Terraformers (released 2003)</a:t>
            </a:r>
          </a:p>
          <a:p>
            <a:r>
              <a:rPr u="sng">
                <a:hlinkClick r:id="rId2"/>
              </a:rPr>
              <a:t>www.terraformers.nu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oundCompass concep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C</a:t>
            </a:r>
            <a:r>
              <a:rPr dirty="0" err="1"/>
              <a:t>oncept</a:t>
            </a:r>
            <a:endParaRPr dirty="0"/>
          </a:p>
        </p:txBody>
      </p:sp>
      <p:sp>
        <p:nvSpPr>
          <p:cNvPr id="147" name="Represent virtual north with 3D sound…"/>
          <p:cNvSpPr txBox="1">
            <a:spLocks noGrp="1"/>
          </p:cNvSpPr>
          <p:nvPr>
            <p:ph type="body" idx="1"/>
          </p:nvPr>
        </p:nvSpPr>
        <p:spPr>
          <a:xfrm>
            <a:off x="2607735" y="2692400"/>
            <a:ext cx="10464800" cy="5715000"/>
          </a:xfrm>
          <a:prstGeom prst="rect">
            <a:avLst/>
          </a:prstGeom>
        </p:spPr>
        <p:txBody>
          <a:bodyPr/>
          <a:lstStyle/>
          <a:p>
            <a:r>
              <a:rPr dirty="0"/>
              <a:t>Represent virtual north with 3D sound</a:t>
            </a:r>
          </a:p>
          <a:p>
            <a:r>
              <a:rPr dirty="0"/>
              <a:t>3D sound source at fixed distance, relative to position of avatar</a:t>
            </a:r>
          </a:p>
          <a:p>
            <a:r>
              <a:rPr dirty="0"/>
              <a:t>Avatar rotates and hears the direction of the virtual north 3D sound</a:t>
            </a:r>
          </a:p>
          <a:p>
            <a:r>
              <a:rPr dirty="0"/>
              <a:t>Original version had more features, e.g. speech to say the direction on demand</a:t>
            </a:r>
          </a:p>
        </p:txBody>
      </p:sp>
      <p:pic>
        <p:nvPicPr>
          <p:cNvPr id="4" name="Content Placeholder 9" descr="Illustration of listener rotation relative to 3D sound source of the compass, slightly offset to the virtual north.">
            <a:extLst>
              <a:ext uri="{FF2B5EF4-FFF2-40B4-BE49-F238E27FC236}">
                <a16:creationId xmlns:a16="http://schemas.microsoft.com/office/drawing/2014/main" id="{EF7DB818-91DE-FB49-9360-E3925D3DB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8555" y="3821345"/>
            <a:ext cx="3457109" cy="3457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oundCompass implement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SoundCompass</a:t>
            </a:r>
          </a:p>
          <a:p>
            <a:r>
              <a:t>implementation</a:t>
            </a:r>
          </a:p>
        </p:txBody>
      </p:sp>
      <p:sp>
        <p:nvSpPr>
          <p:cNvPr id="150" name="CompassModel: AudioSource; visually represented as a Spher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CompassModel: AudioSource; visually represented as a Sphere</a:t>
            </a:r>
          </a:p>
          <a:p>
            <a:r>
              <a:t>SimpleCar: Avatar representation; listener; visually rep. as a box</a:t>
            </a:r>
          </a:p>
          <a:p>
            <a:r>
              <a:t>First person: AudioListener on camera</a:t>
            </a:r>
          </a:p>
          <a:p>
            <a:r>
              <a:t>Third person: AudioListener on </a:t>
            </a:r>
            <a:br/>
            <a:r>
              <a:t>character</a:t>
            </a:r>
          </a:p>
        </p:txBody>
      </p:sp>
      <p:pic>
        <p:nvPicPr>
          <p:cNvPr id="151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58300" y="6908800"/>
            <a:ext cx="2235200" cy="2425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roject fold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Project folder</a:t>
            </a:r>
          </a:p>
        </p:txBody>
      </p:sp>
      <p:sp>
        <p:nvSpPr>
          <p:cNvPr id="154" name="AudioClip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AudioClips</a:t>
            </a:r>
            <a:endParaRPr dirty="0"/>
          </a:p>
          <a:p>
            <a:r>
              <a:rPr dirty="0"/>
              <a:t>Scripts</a:t>
            </a:r>
          </a:p>
        </p:txBody>
      </p:sp>
      <p:pic>
        <p:nvPicPr>
          <p:cNvPr id="155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400" y="2981960"/>
            <a:ext cx="4847853" cy="48209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cene hierarch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Scene hierarchy</a:t>
            </a:r>
          </a:p>
        </p:txBody>
      </p:sp>
      <p:sp>
        <p:nvSpPr>
          <p:cNvPr id="158" name="Parent-child, one-to-man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Parent-child, one-to-many</a:t>
            </a:r>
          </a:p>
          <a:p>
            <a:r>
              <a:t>Transform</a:t>
            </a:r>
          </a:p>
          <a:p>
            <a:r>
              <a:t>Primitives</a:t>
            </a:r>
          </a:p>
          <a:p>
            <a:r>
              <a:t>Game objects</a:t>
            </a:r>
          </a:p>
        </p:txBody>
      </p:sp>
      <p:pic>
        <p:nvPicPr>
          <p:cNvPr id="159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9000" y="5168900"/>
            <a:ext cx="4297680" cy="44170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mpon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Components</a:t>
            </a:r>
          </a:p>
        </p:txBody>
      </p:sp>
      <p:sp>
        <p:nvSpPr>
          <p:cNvPr id="162" name="CompassModel: AudioSource…"/>
          <p:cNvSpPr txBox="1">
            <a:spLocks noGrp="1"/>
          </p:cNvSpPr>
          <p:nvPr>
            <p:ph type="body" idx="1"/>
          </p:nvPr>
        </p:nvSpPr>
        <p:spPr>
          <a:xfrm>
            <a:off x="1270000" y="2019300"/>
            <a:ext cx="10464800" cy="5715000"/>
          </a:xfrm>
          <a:prstGeom prst="rect">
            <a:avLst/>
          </a:prstGeom>
        </p:spPr>
        <p:txBody>
          <a:bodyPr/>
          <a:lstStyle/>
          <a:p>
            <a:r>
              <a:t>CompassModel: AudioSource</a:t>
            </a:r>
          </a:p>
          <a:p>
            <a:r>
              <a:t>SimpleCar: AudioListener</a:t>
            </a:r>
          </a:p>
          <a:p>
            <a:r>
              <a:t>SimpleCar: SimpleCarController script</a:t>
            </a:r>
          </a:p>
          <a:p>
            <a:r>
              <a:t>SimpleCar: SoundCompass script</a:t>
            </a:r>
          </a:p>
        </p:txBody>
      </p:sp>
      <p:pic>
        <p:nvPicPr>
          <p:cNvPr id="163" name="droppedImage.tiff" descr="dropped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35200" y="6769100"/>
            <a:ext cx="3314700" cy="2171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1C80-905A-0740-9240-7F7B8B146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89B4B-2FCA-7542-BCA9-7677794238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Try on your own with the included Unity project</a:t>
            </a:r>
          </a:p>
        </p:txBody>
      </p:sp>
    </p:spTree>
    <p:extLst>
      <p:ext uri="{BB962C8B-B14F-4D97-AF65-F5344CB8AC3E}">
        <p14:creationId xmlns:p14="http://schemas.microsoft.com/office/powerpoint/2010/main" val="7286814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198</Words>
  <Application>Microsoft Macintosh PowerPoint</Application>
  <PresentationFormat>Custom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</vt:lpstr>
      <vt:lpstr>Lucida Grande</vt:lpstr>
      <vt:lpstr>White</vt:lpstr>
      <vt:lpstr>SoundCompass  in Unity </vt:lpstr>
      <vt:lpstr>Overview</vt:lpstr>
      <vt:lpstr>Background</vt:lpstr>
      <vt:lpstr>Concept</vt:lpstr>
      <vt:lpstr>SoundCompass implementation</vt:lpstr>
      <vt:lpstr>Project folder</vt:lpstr>
      <vt:lpstr>Scene hierarchy</vt:lpstr>
      <vt:lpstr>Components</vt:lpstr>
      <vt:lpstr>Exercise</vt:lpstr>
      <vt:lpstr>Accessibility of this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Unity: SoundCompass </dc:title>
  <cp:lastModifiedBy>Thomas Westin</cp:lastModifiedBy>
  <cp:revision>13</cp:revision>
  <dcterms:modified xsi:type="dcterms:W3CDTF">2018-07-05T13:05:25Z</dcterms:modified>
</cp:coreProperties>
</file>