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  <p:sldMasterId id="2147483735" r:id="rId2"/>
    <p:sldMasterId id="2147483717" r:id="rId3"/>
    <p:sldMasterId id="2147483750" r:id="rId4"/>
    <p:sldMasterId id="2147483689" r:id="rId5"/>
  </p:sldMasterIdLst>
  <p:notesMasterIdLst>
    <p:notesMasterId r:id="rId13"/>
  </p:notesMasterIdLst>
  <p:handoutMasterIdLst>
    <p:handoutMasterId r:id="rId14"/>
  </p:handoutMasterIdLst>
  <p:sldIdLst>
    <p:sldId id="479" r:id="rId6"/>
    <p:sldId id="584" r:id="rId7"/>
    <p:sldId id="583" r:id="rId8"/>
    <p:sldId id="585" r:id="rId9"/>
    <p:sldId id="586" r:id="rId10"/>
    <p:sldId id="587" r:id="rId11"/>
    <p:sldId id="588" r:id="rId12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4F"/>
    <a:srgbClr val="939A5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5" y="139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84FDD-BB37-6B48-A9C5-1C3155F992C4}" type="datetimeFigureOut">
              <a:rPr lang="en-US" smtClean="0"/>
              <a:t>9/19/2020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10884B-425D-4B4B-8C23-55A1918885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02309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100B7E-7A17-47E8-A5AB-33071C0C8AAA}" type="datetimeFigureOut">
              <a:rPr lang="sv-SE" smtClean="0"/>
              <a:pPr/>
              <a:t>2020-09-19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64AB5-3208-46EB-A2CB-53BA67DEFF1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437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 - 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SU_PPT_eld"/>
          <p:cNvPicPr>
            <a:picLocks noChangeAspect="1" noChangeArrowheads="1"/>
          </p:cNvPicPr>
          <p:nvPr userDrawn="1"/>
        </p:nvPicPr>
        <p:blipFill>
          <a:blip r:embed="rId2" cstate="print">
            <a:alphaModFix amt="55000"/>
          </a:blip>
          <a:srcRect l="4988" t="-362"/>
          <a:stretch>
            <a:fillRect/>
          </a:stretch>
        </p:blipFill>
        <p:spPr bwMode="auto">
          <a:xfrm>
            <a:off x="1" y="1225226"/>
            <a:ext cx="5408969" cy="3938812"/>
          </a:xfrm>
          <a:prstGeom prst="rect">
            <a:avLst/>
          </a:prstGeom>
          <a:noFill/>
          <a:effectLst/>
        </p:spPr>
      </p:pic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rm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noProof="0"/>
              <a:t>Avsnittsnamn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008000" y="2894400"/>
            <a:ext cx="6631200" cy="104550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ts val="48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 sz="24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dirty="0"/>
              <a:t>Talare eller underrubrik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0" hasCustomPrompt="1"/>
          </p:nvPr>
        </p:nvSpPr>
        <p:spPr>
          <a:xfrm>
            <a:off x="971600" y="627534"/>
            <a:ext cx="6625108" cy="10081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noProof="0" dirty="0"/>
              <a:t>Kurs/Programserie</a:t>
            </a:r>
          </a:p>
        </p:txBody>
      </p:sp>
    </p:spTree>
    <p:extLst>
      <p:ext uri="{BB962C8B-B14F-4D97-AF65-F5344CB8AC3E}">
        <p14:creationId xmlns:p14="http://schemas.microsoft.com/office/powerpoint/2010/main" val="2726350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6850800" cy="5967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92000" y="1275534"/>
            <a:ext cx="3348000" cy="32404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291200" y="1275534"/>
            <a:ext cx="3348000" cy="32404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4797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6850800" cy="5967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 noProof="0"/>
              <a:t>Click to edit Master title style</a:t>
            </a:r>
            <a:endParaRPr lang="sv-SE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92000" y="1275534"/>
            <a:ext cx="6850800" cy="2411100"/>
          </a:xfrm>
        </p:spPr>
        <p:txBody>
          <a:bodyPr>
            <a:normAutofit/>
          </a:bodyPr>
          <a:lstStyle>
            <a:lvl1pPr marL="1588" indent="-1588">
              <a:lnSpc>
                <a:spcPts val="2600"/>
              </a:lnSpc>
              <a:buNone/>
              <a:defRPr sz="24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55997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92000" y="595470"/>
            <a:ext cx="6850800" cy="399250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968045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89329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page - F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SU_PPT_eld"/>
          <p:cNvPicPr>
            <a:picLocks noChangeAspect="1" noChangeArrowheads="1"/>
          </p:cNvPicPr>
          <p:nvPr userDrawn="1"/>
        </p:nvPicPr>
        <p:blipFill>
          <a:blip r:embed="rId2" cstate="print">
            <a:alphaModFix amt="55000"/>
          </a:blip>
          <a:srcRect l="4988" t="-362"/>
          <a:stretch>
            <a:fillRect/>
          </a:stretch>
        </p:blipFill>
        <p:spPr bwMode="auto">
          <a:xfrm>
            <a:off x="1" y="1225226"/>
            <a:ext cx="5408969" cy="3938812"/>
          </a:xfrm>
          <a:prstGeom prst="rect">
            <a:avLst/>
          </a:prstGeom>
          <a:noFill/>
          <a:effectLst/>
        </p:spPr>
      </p:pic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 baseline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noProof="0"/>
              <a:t>Episode name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008000" y="2894400"/>
            <a:ext cx="6631200" cy="140554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ts val="48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 sz="24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Speaker or subtitle</a:t>
            </a:r>
          </a:p>
          <a:p>
            <a:pPr lvl="0"/>
            <a:endParaRPr lang="sv-SE" noProof="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0" hasCustomPrompt="1"/>
          </p:nvPr>
        </p:nvSpPr>
        <p:spPr>
          <a:xfrm>
            <a:off x="971600" y="627534"/>
            <a:ext cx="6625108" cy="100811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ct val="2000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/>
            </a:lvl1pPr>
          </a:lstStyle>
          <a:p>
            <a:pPr lvl="0"/>
            <a:r>
              <a:rPr lang="en-US" noProof="0" dirty="0"/>
              <a:t>Course/Serial</a:t>
            </a:r>
          </a:p>
        </p:txBody>
      </p:sp>
    </p:spTree>
    <p:extLst>
      <p:ext uri="{BB962C8B-B14F-4D97-AF65-F5344CB8AC3E}">
        <p14:creationId xmlns:p14="http://schemas.microsoft.com/office/powerpoint/2010/main" val="37359635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page - Olive bran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SU_PPT_olivkvist"/>
          <p:cNvPicPr>
            <a:picLocks noChangeAspect="1" noChangeArrowheads="1"/>
          </p:cNvPicPr>
          <p:nvPr userDrawn="1"/>
        </p:nvPicPr>
        <p:blipFill>
          <a:blip r:embed="rId2" cstate="print">
            <a:alphaModFix amt="55000"/>
          </a:blip>
          <a:srcRect l="1746"/>
          <a:stretch>
            <a:fillRect/>
          </a:stretch>
        </p:blipFill>
        <p:spPr bwMode="auto">
          <a:xfrm>
            <a:off x="1589" y="238124"/>
            <a:ext cx="5161507" cy="4905756"/>
          </a:xfrm>
          <a:prstGeom prst="rect">
            <a:avLst/>
          </a:prstGeom>
          <a:noFill/>
        </p:spPr>
      </p:pic>
      <p:sp>
        <p:nvSpPr>
          <p:cNvPr id="11" name="Content Placeholder 10"/>
          <p:cNvSpPr>
            <a:spLocks noGrp="1"/>
          </p:cNvSpPr>
          <p:nvPr>
            <p:ph sz="quarter" idx="10" hasCustomPrompt="1"/>
          </p:nvPr>
        </p:nvSpPr>
        <p:spPr>
          <a:xfrm>
            <a:off x="971600" y="627534"/>
            <a:ext cx="6625108" cy="100811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ct val="2000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/>
            </a:lvl1pPr>
          </a:lstStyle>
          <a:p>
            <a:pPr lvl="0"/>
            <a:r>
              <a:rPr lang="en-US" noProof="0" dirty="0"/>
              <a:t>Course/Serial</a:t>
            </a:r>
          </a:p>
        </p:txBody>
      </p:sp>
      <p:sp>
        <p:nvSpPr>
          <p:cNvPr id="6" name="Rubrik 1"/>
          <p:cNvSpPr>
            <a:spLocks noGrp="1"/>
          </p:cNvSpPr>
          <p:nvPr>
            <p:ph type="ctrTitle" hasCustomPrompt="1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 baseline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noProof="0"/>
              <a:t>Episode name</a:t>
            </a:r>
          </a:p>
        </p:txBody>
      </p:sp>
      <p:sp>
        <p:nvSpPr>
          <p:cNvPr id="7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008000" y="2894400"/>
            <a:ext cx="6631200" cy="140554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ts val="48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 sz="24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Speaker or subtitle</a:t>
            </a:r>
          </a:p>
          <a:p>
            <a:pPr lvl="0"/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10237541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page - Crow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SU_PPT_kronor"/>
          <p:cNvPicPr>
            <a:picLocks noChangeAspect="1" noChangeArrowheads="1"/>
          </p:cNvPicPr>
          <p:nvPr userDrawn="1"/>
        </p:nvPicPr>
        <p:blipFill>
          <a:blip r:embed="rId2" cstate="print">
            <a:alphaModFix amt="55000"/>
          </a:blip>
          <a:srcRect/>
          <a:stretch>
            <a:fillRect/>
          </a:stretch>
        </p:blipFill>
        <p:spPr bwMode="auto">
          <a:xfrm>
            <a:off x="0" y="1262062"/>
            <a:ext cx="4197096" cy="3881628"/>
          </a:xfrm>
          <a:prstGeom prst="rect">
            <a:avLst/>
          </a:prstGeom>
          <a:noFill/>
        </p:spPr>
      </p:pic>
      <p:sp>
        <p:nvSpPr>
          <p:cNvPr id="12" name="Content Placeholder 10"/>
          <p:cNvSpPr>
            <a:spLocks noGrp="1"/>
          </p:cNvSpPr>
          <p:nvPr>
            <p:ph sz="quarter" idx="10" hasCustomPrompt="1"/>
          </p:nvPr>
        </p:nvSpPr>
        <p:spPr>
          <a:xfrm>
            <a:off x="971600" y="627534"/>
            <a:ext cx="6625108" cy="100811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ct val="2000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/>
            </a:lvl1pPr>
          </a:lstStyle>
          <a:p>
            <a:pPr lvl="0"/>
            <a:r>
              <a:rPr lang="en-US" noProof="0" dirty="0"/>
              <a:t>Course/Serial</a:t>
            </a:r>
          </a:p>
        </p:txBody>
      </p:sp>
      <p:sp>
        <p:nvSpPr>
          <p:cNvPr id="7" name="Rubrik 1"/>
          <p:cNvSpPr>
            <a:spLocks noGrp="1"/>
          </p:cNvSpPr>
          <p:nvPr>
            <p:ph type="ctrTitle" hasCustomPrompt="1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 baseline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noProof="0"/>
              <a:t>Episode name</a:t>
            </a:r>
          </a:p>
        </p:txBody>
      </p:sp>
      <p:sp>
        <p:nvSpPr>
          <p:cNvPr id="8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008000" y="2894400"/>
            <a:ext cx="6631200" cy="140554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ts val="48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 sz="24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Speaker or subtitle</a:t>
            </a:r>
          </a:p>
          <a:p>
            <a:pPr lvl="0"/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32425075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0"/>
          <p:cNvSpPr>
            <a:spLocks noGrp="1"/>
          </p:cNvSpPr>
          <p:nvPr>
            <p:ph sz="quarter" idx="10" hasCustomPrompt="1"/>
          </p:nvPr>
        </p:nvSpPr>
        <p:spPr>
          <a:xfrm>
            <a:off x="971600" y="627534"/>
            <a:ext cx="6625108" cy="100811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ct val="2000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/>
            </a:lvl1pPr>
          </a:lstStyle>
          <a:p>
            <a:pPr lvl="0"/>
            <a:r>
              <a:rPr lang="en-US" noProof="0" dirty="0"/>
              <a:t>Course/Serial</a:t>
            </a:r>
          </a:p>
        </p:txBody>
      </p:sp>
      <p:sp>
        <p:nvSpPr>
          <p:cNvPr id="5" name="Rubrik 1"/>
          <p:cNvSpPr>
            <a:spLocks noGrp="1"/>
          </p:cNvSpPr>
          <p:nvPr>
            <p:ph type="ctrTitle" hasCustomPrompt="1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 baseline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noProof="0"/>
              <a:t>Episode name</a:t>
            </a:r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008000" y="2894400"/>
            <a:ext cx="6631200" cy="140554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ts val="48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 sz="24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Speaker or subtitle</a:t>
            </a:r>
          </a:p>
          <a:p>
            <a:pPr lvl="0"/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30291451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6850800" cy="596700"/>
          </a:xfrm>
        </p:spPr>
        <p:txBody>
          <a:bodyPr anchor="t" anchorCtr="0">
            <a:noAutofit/>
          </a:bodyPr>
          <a:lstStyle>
            <a:lvl1pPr>
              <a:defRPr sz="2800"/>
            </a:lvl1pPr>
          </a:lstStyle>
          <a:p>
            <a:r>
              <a:rPr lang="sv-SE" noProof="0"/>
              <a:t>Click to edit Master title style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92000" y="1275534"/>
            <a:ext cx="6850800" cy="324043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sv-SE" noProof="0"/>
              <a:t>Click to edit Master text styles</a:t>
            </a:r>
          </a:p>
          <a:p>
            <a:pPr lvl="1"/>
            <a:r>
              <a:rPr lang="sv-SE" noProof="0"/>
              <a:t>Second level</a:t>
            </a:r>
          </a:p>
          <a:p>
            <a:pPr lvl="2"/>
            <a:r>
              <a:rPr lang="sv-SE" noProof="0"/>
              <a:t>Third level</a:t>
            </a:r>
          </a:p>
          <a:p>
            <a:pPr lvl="3"/>
            <a:r>
              <a:rPr lang="sv-SE" noProof="0"/>
              <a:t>Fourth level</a:t>
            </a:r>
          </a:p>
          <a:p>
            <a:pPr lvl="4"/>
            <a:r>
              <a:rPr lang="sv-SE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78076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- F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SU_PPT_eld"/>
          <p:cNvPicPr>
            <a:picLocks noChangeAspect="1" noChangeArrowheads="1"/>
          </p:cNvPicPr>
          <p:nvPr userDrawn="1"/>
        </p:nvPicPr>
        <p:blipFill>
          <a:blip r:embed="rId2" cstate="print">
            <a:alphaModFix amt="55000"/>
          </a:blip>
          <a:srcRect l="4988" t="-362"/>
          <a:stretch>
            <a:fillRect/>
          </a:stretch>
        </p:blipFill>
        <p:spPr bwMode="auto">
          <a:xfrm>
            <a:off x="1" y="1225226"/>
            <a:ext cx="5408969" cy="3938812"/>
          </a:xfrm>
          <a:prstGeom prst="rect">
            <a:avLst/>
          </a:prstGeom>
          <a:noFill/>
          <a:effectLst/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noProof="0" dirty="0" err="1"/>
              <a:t>Click</a:t>
            </a:r>
            <a:r>
              <a:rPr lang="sv-SE" noProof="0" dirty="0"/>
              <a:t> </a:t>
            </a:r>
            <a:r>
              <a:rPr lang="sv-SE" noProof="0" dirty="0" err="1"/>
              <a:t>to</a:t>
            </a:r>
            <a:r>
              <a:rPr lang="sv-SE" noProof="0" dirty="0"/>
              <a:t> </a:t>
            </a:r>
            <a:r>
              <a:rPr lang="sv-SE" noProof="0" dirty="0" err="1"/>
              <a:t>edit</a:t>
            </a:r>
            <a:r>
              <a:rPr lang="sv-SE" noProof="0" dirty="0"/>
              <a:t> Master </a:t>
            </a:r>
            <a:r>
              <a:rPr lang="sv-SE" noProof="0" dirty="0" err="1"/>
              <a:t>title</a:t>
            </a:r>
            <a:r>
              <a:rPr lang="sv-SE" noProof="0" dirty="0"/>
              <a:t> style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08000" y="2894400"/>
            <a:ext cx="6631200" cy="1621566"/>
          </a:xfrm>
        </p:spPr>
        <p:txBody>
          <a:bodyPr>
            <a:no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9836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 - Kron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SU_PPT_kronor"/>
          <p:cNvPicPr>
            <a:picLocks noChangeAspect="1" noChangeArrowheads="1"/>
          </p:cNvPicPr>
          <p:nvPr userDrawn="1"/>
        </p:nvPicPr>
        <p:blipFill>
          <a:blip r:embed="rId2" cstate="print">
            <a:alphaModFix amt="55000"/>
          </a:blip>
          <a:srcRect/>
          <a:stretch>
            <a:fillRect/>
          </a:stretch>
        </p:blipFill>
        <p:spPr bwMode="auto">
          <a:xfrm>
            <a:off x="0" y="1262062"/>
            <a:ext cx="4197096" cy="3881628"/>
          </a:xfrm>
          <a:prstGeom prst="rect">
            <a:avLst/>
          </a:prstGeom>
          <a:noFill/>
        </p:spPr>
      </p:pic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rm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noProof="0"/>
              <a:t>Avsnittsnamn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0" hasCustomPrompt="1"/>
          </p:nvPr>
        </p:nvSpPr>
        <p:spPr>
          <a:xfrm>
            <a:off x="971600" y="627534"/>
            <a:ext cx="6625108" cy="10081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noProof="0" dirty="0"/>
              <a:t>Kurs/Programserie</a:t>
            </a:r>
          </a:p>
        </p:txBody>
      </p:sp>
      <p:sp>
        <p:nvSpPr>
          <p:cNvPr id="7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008000" y="2894400"/>
            <a:ext cx="6631200" cy="104550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ts val="48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 sz="24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dirty="0"/>
              <a:t>Talare eller underrubrik</a:t>
            </a:r>
          </a:p>
        </p:txBody>
      </p:sp>
    </p:spTree>
    <p:extLst>
      <p:ext uri="{BB962C8B-B14F-4D97-AF65-F5344CB8AC3E}">
        <p14:creationId xmlns:p14="http://schemas.microsoft.com/office/powerpoint/2010/main" val="6582890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- Olive bran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SU_PPT_olivkvist"/>
          <p:cNvPicPr>
            <a:picLocks noChangeAspect="1" noChangeArrowheads="1"/>
          </p:cNvPicPr>
          <p:nvPr userDrawn="1"/>
        </p:nvPicPr>
        <p:blipFill>
          <a:blip r:embed="rId2" cstate="print">
            <a:alphaModFix amt="55000"/>
          </a:blip>
          <a:srcRect l="1746"/>
          <a:stretch>
            <a:fillRect/>
          </a:stretch>
        </p:blipFill>
        <p:spPr bwMode="auto">
          <a:xfrm>
            <a:off x="1589" y="238124"/>
            <a:ext cx="5161507" cy="4905756"/>
          </a:xfrm>
          <a:prstGeom prst="rect">
            <a:avLst/>
          </a:prstGeom>
          <a:noFill/>
        </p:spPr>
      </p:pic>
      <p:sp>
        <p:nvSpPr>
          <p:cNvPr id="8" name="Rubrik 1"/>
          <p:cNvSpPr>
            <a:spLocks noGrp="1"/>
          </p:cNvSpPr>
          <p:nvPr>
            <p:ph type="ctrTitle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noProof="0" dirty="0" err="1"/>
              <a:t>Click</a:t>
            </a:r>
            <a:r>
              <a:rPr lang="sv-SE" noProof="0" dirty="0"/>
              <a:t> </a:t>
            </a:r>
            <a:r>
              <a:rPr lang="sv-SE" noProof="0" dirty="0" err="1"/>
              <a:t>to</a:t>
            </a:r>
            <a:r>
              <a:rPr lang="sv-SE" noProof="0" dirty="0"/>
              <a:t> </a:t>
            </a:r>
            <a:r>
              <a:rPr lang="sv-SE" noProof="0" dirty="0" err="1"/>
              <a:t>edit</a:t>
            </a:r>
            <a:r>
              <a:rPr lang="sv-SE" noProof="0" dirty="0"/>
              <a:t> Master </a:t>
            </a:r>
            <a:r>
              <a:rPr lang="sv-SE" noProof="0" dirty="0" err="1"/>
              <a:t>title</a:t>
            </a:r>
            <a:r>
              <a:rPr lang="sv-SE" noProof="0" dirty="0"/>
              <a:t> style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"/>
          </p:nvPr>
        </p:nvSpPr>
        <p:spPr>
          <a:xfrm>
            <a:off x="1008000" y="2894400"/>
            <a:ext cx="6631200" cy="1621566"/>
          </a:xfrm>
        </p:spPr>
        <p:txBody>
          <a:bodyPr>
            <a:no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725743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- Crow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SU_PPT_kronor"/>
          <p:cNvPicPr>
            <a:picLocks noChangeAspect="1" noChangeArrowheads="1"/>
          </p:cNvPicPr>
          <p:nvPr userDrawn="1"/>
        </p:nvPicPr>
        <p:blipFill>
          <a:blip r:embed="rId2" cstate="print">
            <a:alphaModFix amt="55000"/>
          </a:blip>
          <a:srcRect/>
          <a:stretch>
            <a:fillRect/>
          </a:stretch>
        </p:blipFill>
        <p:spPr bwMode="auto">
          <a:xfrm>
            <a:off x="0" y="1262062"/>
            <a:ext cx="4197096" cy="3881628"/>
          </a:xfrm>
          <a:prstGeom prst="rect">
            <a:avLst/>
          </a:prstGeom>
          <a:noFill/>
        </p:spPr>
      </p:pic>
      <p:sp>
        <p:nvSpPr>
          <p:cNvPr id="8" name="Rubrik 1"/>
          <p:cNvSpPr>
            <a:spLocks noGrp="1"/>
          </p:cNvSpPr>
          <p:nvPr>
            <p:ph type="ctrTitle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noProof="0" dirty="0" err="1"/>
              <a:t>Click</a:t>
            </a:r>
            <a:r>
              <a:rPr lang="sv-SE" noProof="0" dirty="0"/>
              <a:t> </a:t>
            </a:r>
            <a:r>
              <a:rPr lang="sv-SE" noProof="0" dirty="0" err="1"/>
              <a:t>to</a:t>
            </a:r>
            <a:r>
              <a:rPr lang="sv-SE" noProof="0" dirty="0"/>
              <a:t> </a:t>
            </a:r>
            <a:r>
              <a:rPr lang="sv-SE" noProof="0" dirty="0" err="1"/>
              <a:t>edit</a:t>
            </a:r>
            <a:r>
              <a:rPr lang="sv-SE" noProof="0" dirty="0"/>
              <a:t> Master </a:t>
            </a:r>
            <a:r>
              <a:rPr lang="sv-SE" noProof="0" dirty="0" err="1"/>
              <a:t>title</a:t>
            </a:r>
            <a:r>
              <a:rPr lang="sv-SE" noProof="0" dirty="0"/>
              <a:t> style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"/>
          </p:nvPr>
        </p:nvSpPr>
        <p:spPr>
          <a:xfrm>
            <a:off x="1008000" y="2894400"/>
            <a:ext cx="6631200" cy="1621566"/>
          </a:xfrm>
        </p:spPr>
        <p:txBody>
          <a:bodyPr>
            <a:no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30753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ctrTitle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noProof="0" dirty="0" err="1"/>
              <a:t>Click</a:t>
            </a:r>
            <a:r>
              <a:rPr lang="sv-SE" noProof="0" dirty="0"/>
              <a:t> </a:t>
            </a:r>
            <a:r>
              <a:rPr lang="sv-SE" noProof="0" dirty="0" err="1"/>
              <a:t>to</a:t>
            </a:r>
            <a:r>
              <a:rPr lang="sv-SE" noProof="0" dirty="0"/>
              <a:t> </a:t>
            </a:r>
            <a:r>
              <a:rPr lang="sv-SE" noProof="0" dirty="0" err="1"/>
              <a:t>edit</a:t>
            </a:r>
            <a:r>
              <a:rPr lang="sv-SE" noProof="0" dirty="0"/>
              <a:t> Master </a:t>
            </a:r>
            <a:r>
              <a:rPr lang="sv-SE" noProof="0" dirty="0" err="1"/>
              <a:t>title</a:t>
            </a:r>
            <a:r>
              <a:rPr lang="sv-SE" noProof="0" dirty="0"/>
              <a:t> style</a:t>
            </a:r>
          </a:p>
        </p:txBody>
      </p:sp>
      <p:sp>
        <p:nvSpPr>
          <p:cNvPr id="7" name="Underrubrik 2"/>
          <p:cNvSpPr>
            <a:spLocks noGrp="1"/>
          </p:cNvSpPr>
          <p:nvPr>
            <p:ph type="subTitle" idx="1"/>
          </p:nvPr>
        </p:nvSpPr>
        <p:spPr>
          <a:xfrm>
            <a:off x="1008000" y="2894400"/>
            <a:ext cx="6631200" cy="1621566"/>
          </a:xfrm>
        </p:spPr>
        <p:txBody>
          <a:bodyPr>
            <a:no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330759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p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6850800" cy="5967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sv-SE"/>
              <a:t>Click to edit Master title style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92000" y="1275534"/>
            <a:ext cx="3348000" cy="32404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291200" y="1275534"/>
            <a:ext cx="3348000" cy="32404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505042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6850800" cy="5967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sv-SE" noProof="0"/>
              <a:t>Click to edit Master title style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92000" y="1275534"/>
            <a:ext cx="6850800" cy="2411100"/>
          </a:xfrm>
        </p:spPr>
        <p:txBody>
          <a:bodyPr>
            <a:normAutofit/>
          </a:bodyPr>
          <a:lstStyle>
            <a:lvl1pPr marL="1588" indent="-1588">
              <a:lnSpc>
                <a:spcPts val="2600"/>
              </a:lnSpc>
              <a:buNone/>
              <a:defRPr sz="24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sv-SE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74956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92000" y="595470"/>
            <a:ext cx="6850800" cy="399250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963257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61761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 - El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alphaModFix amt="2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828600" y="1275606"/>
            <a:ext cx="6264696" cy="4271832"/>
          </a:xfrm>
          <a:prstGeom prst="rect">
            <a:avLst/>
          </a:prstGeom>
          <a:solidFill>
            <a:schemeClr val="tx1"/>
          </a:solidFill>
          <a:effectLst/>
        </p:spPr>
      </p:pic>
      <p:sp>
        <p:nvSpPr>
          <p:cNvPr id="7" name="Rubrik 1"/>
          <p:cNvSpPr>
            <a:spLocks noGrp="1"/>
          </p:cNvSpPr>
          <p:nvPr>
            <p:ph type="ctrTitle" hasCustomPrompt="1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noProof="0"/>
              <a:t>Avsnittsnamn</a:t>
            </a:r>
          </a:p>
        </p:txBody>
      </p:sp>
      <p:sp>
        <p:nvSpPr>
          <p:cNvPr id="8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008000" y="2894400"/>
            <a:ext cx="6631200" cy="104550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ts val="48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 sz="24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dirty="0"/>
              <a:t>Talare eller underrubrik</a:t>
            </a:r>
          </a:p>
        </p:txBody>
      </p:sp>
      <p:sp>
        <p:nvSpPr>
          <p:cNvPr id="9" name="Content Placeholder 10"/>
          <p:cNvSpPr>
            <a:spLocks noGrp="1"/>
          </p:cNvSpPr>
          <p:nvPr>
            <p:ph sz="quarter" idx="10" hasCustomPrompt="1"/>
          </p:nvPr>
        </p:nvSpPr>
        <p:spPr>
          <a:xfrm>
            <a:off x="971600" y="627534"/>
            <a:ext cx="6625108" cy="1008112"/>
          </a:xfrm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sv-SE" noProof="0" dirty="0"/>
              <a:t>Kurs/Programserie</a:t>
            </a:r>
          </a:p>
        </p:txBody>
      </p:sp>
    </p:spTree>
    <p:extLst>
      <p:ext uri="{BB962C8B-B14F-4D97-AF65-F5344CB8AC3E}">
        <p14:creationId xmlns:p14="http://schemas.microsoft.com/office/powerpoint/2010/main" val="17019348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 - Olivkvi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U_olivkvist_neg.eps"/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2523" y="267494"/>
            <a:ext cx="5762595" cy="5328592"/>
          </a:xfrm>
          <a:prstGeom prst="rect">
            <a:avLst/>
          </a:prstGeom>
        </p:spPr>
      </p:pic>
      <p:sp>
        <p:nvSpPr>
          <p:cNvPr id="9" name="Rubrik 1"/>
          <p:cNvSpPr>
            <a:spLocks noGrp="1"/>
          </p:cNvSpPr>
          <p:nvPr>
            <p:ph type="ctrTitle" hasCustomPrompt="1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noProof="0"/>
              <a:t>Avsnittsnamn</a:t>
            </a:r>
          </a:p>
        </p:txBody>
      </p:sp>
      <p:sp>
        <p:nvSpPr>
          <p:cNvPr id="10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008000" y="2894400"/>
            <a:ext cx="6631200" cy="104550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ts val="48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 sz="24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dirty="0"/>
              <a:t>Talare eller underrubrik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0" hasCustomPrompt="1"/>
          </p:nvPr>
        </p:nvSpPr>
        <p:spPr>
          <a:xfrm>
            <a:off x="971600" y="627534"/>
            <a:ext cx="6625108" cy="1008112"/>
          </a:xfrm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sv-SE" noProof="0" dirty="0"/>
              <a:t>Kurs/Programserie</a:t>
            </a:r>
          </a:p>
        </p:txBody>
      </p:sp>
    </p:spTree>
    <p:extLst>
      <p:ext uri="{BB962C8B-B14F-4D97-AF65-F5344CB8AC3E}">
        <p14:creationId xmlns:p14="http://schemas.microsoft.com/office/powerpoint/2010/main" val="7980154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 - Krono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/>
          <p:cNvPicPr>
            <a:picLocks noChangeAspect="1" noChangeArrowheads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055431" y="1275606"/>
            <a:ext cx="5267391" cy="3867894"/>
          </a:xfrm>
          <a:prstGeom prst="rect">
            <a:avLst/>
          </a:prstGeom>
          <a:noFill/>
        </p:spPr>
      </p:pic>
      <p:sp>
        <p:nvSpPr>
          <p:cNvPr id="10" name="Rubrik 1"/>
          <p:cNvSpPr>
            <a:spLocks noGrp="1"/>
          </p:cNvSpPr>
          <p:nvPr>
            <p:ph type="ctrTitle" hasCustomPrompt="1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noProof="0"/>
              <a:t>Avsnittsnamn</a:t>
            </a:r>
          </a:p>
        </p:txBody>
      </p:sp>
      <p:sp>
        <p:nvSpPr>
          <p:cNvPr id="11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008000" y="2894400"/>
            <a:ext cx="6631200" cy="104550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ts val="48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 sz="24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dirty="0"/>
              <a:t>Talare eller underrubrik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0" hasCustomPrompt="1"/>
          </p:nvPr>
        </p:nvSpPr>
        <p:spPr>
          <a:xfrm>
            <a:off x="971600" y="627534"/>
            <a:ext cx="6625108" cy="1008112"/>
          </a:xfrm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sv-SE" noProof="0" dirty="0"/>
              <a:t>Kurs/Programserie</a:t>
            </a:r>
          </a:p>
        </p:txBody>
      </p:sp>
    </p:spTree>
    <p:extLst>
      <p:ext uri="{BB962C8B-B14F-4D97-AF65-F5344CB8AC3E}">
        <p14:creationId xmlns:p14="http://schemas.microsoft.com/office/powerpoint/2010/main" val="296838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 - Olivkv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SU_PPT_olivkvist"/>
          <p:cNvPicPr>
            <a:picLocks noChangeAspect="1" noChangeArrowheads="1"/>
          </p:cNvPicPr>
          <p:nvPr userDrawn="1"/>
        </p:nvPicPr>
        <p:blipFill>
          <a:blip r:embed="rId2" cstate="print">
            <a:alphaModFix amt="55000"/>
          </a:blip>
          <a:srcRect l="1746"/>
          <a:stretch>
            <a:fillRect/>
          </a:stretch>
        </p:blipFill>
        <p:spPr bwMode="auto">
          <a:xfrm>
            <a:off x="1589" y="238124"/>
            <a:ext cx="5161507" cy="4905756"/>
          </a:xfrm>
          <a:prstGeom prst="rect">
            <a:avLst/>
          </a:prstGeom>
          <a:noFill/>
        </p:spPr>
      </p:pic>
      <p:sp>
        <p:nvSpPr>
          <p:cNvPr id="6" name="Rubrik 1"/>
          <p:cNvSpPr>
            <a:spLocks noGrp="1"/>
          </p:cNvSpPr>
          <p:nvPr>
            <p:ph type="ctrTitle" hasCustomPrompt="1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rm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noProof="0"/>
              <a:t>Avsnittsnamn</a:t>
            </a:r>
          </a:p>
        </p:txBody>
      </p:sp>
      <p:sp>
        <p:nvSpPr>
          <p:cNvPr id="8" name="Content Placeholder 10"/>
          <p:cNvSpPr>
            <a:spLocks noGrp="1"/>
          </p:cNvSpPr>
          <p:nvPr>
            <p:ph sz="quarter" idx="10" hasCustomPrompt="1"/>
          </p:nvPr>
        </p:nvSpPr>
        <p:spPr>
          <a:xfrm>
            <a:off x="971600" y="627534"/>
            <a:ext cx="6625108" cy="10081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noProof="0" dirty="0"/>
              <a:t>Kurs/Programserie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008000" y="2894400"/>
            <a:ext cx="6631200" cy="104550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ts val="48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 sz="24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dirty="0"/>
              <a:t>Talare eller underrubrik</a:t>
            </a:r>
          </a:p>
        </p:txBody>
      </p:sp>
    </p:spTree>
    <p:extLst>
      <p:ext uri="{BB962C8B-B14F-4D97-AF65-F5344CB8AC3E}">
        <p14:creationId xmlns:p14="http://schemas.microsoft.com/office/powerpoint/2010/main" val="32714047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/>
          <p:cNvSpPr>
            <a:spLocks noGrp="1"/>
          </p:cNvSpPr>
          <p:nvPr>
            <p:ph type="ctrTitle" hasCustomPrompt="1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noProof="0"/>
              <a:t>Avsnittsnamn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008000" y="2894400"/>
            <a:ext cx="6631200" cy="104550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ts val="48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 sz="24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dirty="0"/>
              <a:t>Talare eller underrubrik</a:t>
            </a:r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0" hasCustomPrompt="1"/>
          </p:nvPr>
        </p:nvSpPr>
        <p:spPr>
          <a:xfrm>
            <a:off x="971600" y="627534"/>
            <a:ext cx="6625108" cy="1008112"/>
          </a:xfrm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sv-SE" noProof="0" dirty="0"/>
              <a:t>Kurs/Programserie</a:t>
            </a:r>
          </a:p>
        </p:txBody>
      </p:sp>
    </p:spTree>
    <p:extLst>
      <p:ext uri="{BB962C8B-B14F-4D97-AF65-F5344CB8AC3E}">
        <p14:creationId xmlns:p14="http://schemas.microsoft.com/office/powerpoint/2010/main" val="42498292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6850800" cy="596700"/>
          </a:xfrm>
        </p:spPr>
        <p:txBody>
          <a:bodyPr anchor="t" anchorCtr="0">
            <a:noAutofit/>
          </a:bodyPr>
          <a:lstStyle>
            <a:lvl1pPr>
              <a:defRPr sz="2800"/>
            </a:lvl1pPr>
          </a:lstStyle>
          <a:p>
            <a:r>
              <a:rPr lang="sv-SE" noProof="0"/>
              <a:t>Click to edit Master title style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92000" y="1275534"/>
            <a:ext cx="6850800" cy="324043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sv-SE" noProof="0"/>
              <a:t>Click to edit Master text styles</a:t>
            </a:r>
          </a:p>
          <a:p>
            <a:pPr lvl="1"/>
            <a:r>
              <a:rPr lang="sv-SE" noProof="0"/>
              <a:t>Second level</a:t>
            </a:r>
          </a:p>
          <a:p>
            <a:pPr lvl="2"/>
            <a:r>
              <a:rPr lang="sv-SE" noProof="0"/>
              <a:t>Third level</a:t>
            </a:r>
          </a:p>
          <a:p>
            <a:pPr lvl="3"/>
            <a:r>
              <a:rPr lang="sv-SE" noProof="0"/>
              <a:t>Fourth level</a:t>
            </a:r>
          </a:p>
          <a:p>
            <a:pPr lvl="4"/>
            <a:r>
              <a:rPr lang="sv-SE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05148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- El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alphaModFix amt="2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828600" y="1275606"/>
            <a:ext cx="6264696" cy="4271832"/>
          </a:xfrm>
          <a:prstGeom prst="rect">
            <a:avLst/>
          </a:prstGeom>
          <a:solidFill>
            <a:schemeClr val="tx1"/>
          </a:solidFill>
          <a:effectLst/>
        </p:spPr>
      </p:pic>
      <p:sp>
        <p:nvSpPr>
          <p:cNvPr id="5" name="Rubrik 1"/>
          <p:cNvSpPr>
            <a:spLocks noGrp="1"/>
          </p:cNvSpPr>
          <p:nvPr>
            <p:ph type="ctrTitle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noProof="0" dirty="0" err="1"/>
              <a:t>Click</a:t>
            </a:r>
            <a:r>
              <a:rPr lang="sv-SE" noProof="0" dirty="0"/>
              <a:t> </a:t>
            </a:r>
            <a:r>
              <a:rPr lang="sv-SE" noProof="0" dirty="0" err="1"/>
              <a:t>to</a:t>
            </a:r>
            <a:r>
              <a:rPr lang="sv-SE" noProof="0" dirty="0"/>
              <a:t> </a:t>
            </a:r>
            <a:r>
              <a:rPr lang="sv-SE" noProof="0" dirty="0" err="1"/>
              <a:t>edit</a:t>
            </a:r>
            <a:r>
              <a:rPr lang="sv-SE" noProof="0" dirty="0"/>
              <a:t> Master </a:t>
            </a:r>
            <a:r>
              <a:rPr lang="sv-SE" noProof="0" dirty="0" err="1"/>
              <a:t>title</a:t>
            </a:r>
            <a:r>
              <a:rPr lang="sv-SE" noProof="0" dirty="0"/>
              <a:t> style</a:t>
            </a:r>
          </a:p>
        </p:txBody>
      </p:sp>
      <p:sp>
        <p:nvSpPr>
          <p:cNvPr id="7" name="Underrubrik 2"/>
          <p:cNvSpPr>
            <a:spLocks noGrp="1"/>
          </p:cNvSpPr>
          <p:nvPr>
            <p:ph type="subTitle" idx="1"/>
          </p:nvPr>
        </p:nvSpPr>
        <p:spPr>
          <a:xfrm>
            <a:off x="1008000" y="2894400"/>
            <a:ext cx="6631200" cy="1621566"/>
          </a:xfrm>
        </p:spPr>
        <p:txBody>
          <a:bodyPr>
            <a:no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dirty="0" err="1"/>
              <a:t>Click</a:t>
            </a:r>
            <a:r>
              <a:rPr lang="sv-SE" noProof="0" dirty="0"/>
              <a:t> </a:t>
            </a:r>
            <a:r>
              <a:rPr lang="sv-SE" noProof="0" dirty="0" err="1"/>
              <a:t>to</a:t>
            </a:r>
            <a:r>
              <a:rPr lang="sv-SE" noProof="0" dirty="0"/>
              <a:t> </a:t>
            </a:r>
            <a:r>
              <a:rPr lang="sv-SE" noProof="0" dirty="0" err="1"/>
              <a:t>edit</a:t>
            </a:r>
            <a:r>
              <a:rPr lang="sv-SE" noProof="0" dirty="0"/>
              <a:t> Master </a:t>
            </a:r>
            <a:r>
              <a:rPr lang="sv-SE" noProof="0" dirty="0" err="1"/>
              <a:t>subtitle</a:t>
            </a:r>
            <a:r>
              <a:rPr lang="sv-SE" noProof="0" dirty="0"/>
              <a:t> style</a:t>
            </a:r>
          </a:p>
        </p:txBody>
      </p:sp>
    </p:spTree>
    <p:extLst>
      <p:ext uri="{BB962C8B-B14F-4D97-AF65-F5344CB8AC3E}">
        <p14:creationId xmlns:p14="http://schemas.microsoft.com/office/powerpoint/2010/main" val="11169158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- Olivkvi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U_olivkvist_neg.eps"/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2523" y="267494"/>
            <a:ext cx="5762595" cy="5328592"/>
          </a:xfrm>
          <a:prstGeom prst="rect">
            <a:avLst/>
          </a:prstGeom>
        </p:spPr>
      </p:pic>
      <p:sp>
        <p:nvSpPr>
          <p:cNvPr id="8" name="Rubrik 1"/>
          <p:cNvSpPr>
            <a:spLocks noGrp="1"/>
          </p:cNvSpPr>
          <p:nvPr>
            <p:ph type="ctrTitle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noProof="0" dirty="0" err="1"/>
              <a:t>Click</a:t>
            </a:r>
            <a:r>
              <a:rPr lang="sv-SE" noProof="0" dirty="0"/>
              <a:t> </a:t>
            </a:r>
            <a:r>
              <a:rPr lang="sv-SE" noProof="0" dirty="0" err="1"/>
              <a:t>to</a:t>
            </a:r>
            <a:r>
              <a:rPr lang="sv-SE" noProof="0" dirty="0"/>
              <a:t> </a:t>
            </a:r>
            <a:r>
              <a:rPr lang="sv-SE" noProof="0" dirty="0" err="1"/>
              <a:t>edit</a:t>
            </a:r>
            <a:r>
              <a:rPr lang="sv-SE" noProof="0" dirty="0"/>
              <a:t> Master </a:t>
            </a:r>
            <a:r>
              <a:rPr lang="sv-SE" noProof="0" dirty="0" err="1"/>
              <a:t>title</a:t>
            </a:r>
            <a:r>
              <a:rPr lang="sv-SE" noProof="0" dirty="0"/>
              <a:t> style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"/>
          </p:nvPr>
        </p:nvSpPr>
        <p:spPr>
          <a:xfrm>
            <a:off x="1008000" y="2894400"/>
            <a:ext cx="6631200" cy="1621566"/>
          </a:xfrm>
        </p:spPr>
        <p:txBody>
          <a:bodyPr>
            <a:no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dirty="0" err="1"/>
              <a:t>Click</a:t>
            </a:r>
            <a:r>
              <a:rPr lang="sv-SE" noProof="0" dirty="0"/>
              <a:t> </a:t>
            </a:r>
            <a:r>
              <a:rPr lang="sv-SE" noProof="0" dirty="0" err="1"/>
              <a:t>to</a:t>
            </a:r>
            <a:r>
              <a:rPr lang="sv-SE" noProof="0" dirty="0"/>
              <a:t> </a:t>
            </a:r>
            <a:r>
              <a:rPr lang="sv-SE" noProof="0" dirty="0" err="1"/>
              <a:t>edit</a:t>
            </a:r>
            <a:r>
              <a:rPr lang="sv-SE" noProof="0" dirty="0"/>
              <a:t> Master </a:t>
            </a:r>
            <a:r>
              <a:rPr lang="sv-SE" noProof="0" dirty="0" err="1"/>
              <a:t>subtitle</a:t>
            </a:r>
            <a:r>
              <a:rPr lang="sv-SE" noProof="0" dirty="0"/>
              <a:t> style</a:t>
            </a:r>
          </a:p>
        </p:txBody>
      </p:sp>
    </p:spTree>
    <p:extLst>
      <p:ext uri="{BB962C8B-B14F-4D97-AF65-F5344CB8AC3E}">
        <p14:creationId xmlns:p14="http://schemas.microsoft.com/office/powerpoint/2010/main" val="1259114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- Krono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/>
          <p:cNvPicPr>
            <a:picLocks noChangeAspect="1" noChangeArrowheads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055431" y="1275606"/>
            <a:ext cx="5267391" cy="3867894"/>
          </a:xfrm>
          <a:prstGeom prst="rect">
            <a:avLst/>
          </a:prstGeom>
          <a:noFill/>
        </p:spPr>
      </p:pic>
      <p:sp>
        <p:nvSpPr>
          <p:cNvPr id="8" name="Rubrik 1"/>
          <p:cNvSpPr>
            <a:spLocks noGrp="1"/>
          </p:cNvSpPr>
          <p:nvPr>
            <p:ph type="ctrTitle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noProof="0" dirty="0" err="1"/>
              <a:t>Click</a:t>
            </a:r>
            <a:r>
              <a:rPr lang="sv-SE" noProof="0" dirty="0"/>
              <a:t> </a:t>
            </a:r>
            <a:r>
              <a:rPr lang="sv-SE" noProof="0" dirty="0" err="1"/>
              <a:t>to</a:t>
            </a:r>
            <a:r>
              <a:rPr lang="sv-SE" noProof="0" dirty="0"/>
              <a:t> </a:t>
            </a:r>
            <a:r>
              <a:rPr lang="sv-SE" noProof="0" dirty="0" err="1"/>
              <a:t>edit</a:t>
            </a:r>
            <a:r>
              <a:rPr lang="sv-SE" noProof="0" dirty="0"/>
              <a:t> Master </a:t>
            </a:r>
            <a:r>
              <a:rPr lang="sv-SE" noProof="0" dirty="0" err="1"/>
              <a:t>title</a:t>
            </a:r>
            <a:r>
              <a:rPr lang="sv-SE" noProof="0" dirty="0"/>
              <a:t> style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"/>
          </p:nvPr>
        </p:nvSpPr>
        <p:spPr>
          <a:xfrm>
            <a:off x="1008000" y="2894400"/>
            <a:ext cx="6631200" cy="1621566"/>
          </a:xfrm>
        </p:spPr>
        <p:txBody>
          <a:bodyPr>
            <a:no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dirty="0" err="1"/>
              <a:t>Click</a:t>
            </a:r>
            <a:r>
              <a:rPr lang="sv-SE" noProof="0" dirty="0"/>
              <a:t> </a:t>
            </a:r>
            <a:r>
              <a:rPr lang="sv-SE" noProof="0" dirty="0" err="1"/>
              <a:t>to</a:t>
            </a:r>
            <a:r>
              <a:rPr lang="sv-SE" noProof="0" dirty="0"/>
              <a:t> </a:t>
            </a:r>
            <a:r>
              <a:rPr lang="sv-SE" noProof="0" dirty="0" err="1"/>
              <a:t>edit</a:t>
            </a:r>
            <a:r>
              <a:rPr lang="sv-SE" noProof="0" dirty="0"/>
              <a:t> Master </a:t>
            </a:r>
            <a:r>
              <a:rPr lang="sv-SE" noProof="0" dirty="0" err="1"/>
              <a:t>subtitle</a:t>
            </a:r>
            <a:r>
              <a:rPr lang="sv-SE" noProof="0" dirty="0"/>
              <a:t> style</a:t>
            </a:r>
          </a:p>
        </p:txBody>
      </p:sp>
    </p:spTree>
    <p:extLst>
      <p:ext uri="{BB962C8B-B14F-4D97-AF65-F5344CB8AC3E}">
        <p14:creationId xmlns:p14="http://schemas.microsoft.com/office/powerpoint/2010/main" val="12787982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ctrTitle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noProof="0" dirty="0" err="1"/>
              <a:t>Click</a:t>
            </a:r>
            <a:r>
              <a:rPr lang="sv-SE" noProof="0" dirty="0"/>
              <a:t> </a:t>
            </a:r>
            <a:r>
              <a:rPr lang="sv-SE" noProof="0" dirty="0" err="1"/>
              <a:t>to</a:t>
            </a:r>
            <a:r>
              <a:rPr lang="sv-SE" noProof="0" dirty="0"/>
              <a:t> </a:t>
            </a:r>
            <a:r>
              <a:rPr lang="sv-SE" noProof="0" dirty="0" err="1"/>
              <a:t>edit</a:t>
            </a:r>
            <a:r>
              <a:rPr lang="sv-SE" noProof="0" dirty="0"/>
              <a:t> Master </a:t>
            </a:r>
            <a:r>
              <a:rPr lang="sv-SE" noProof="0" dirty="0" err="1"/>
              <a:t>title</a:t>
            </a:r>
            <a:r>
              <a:rPr lang="sv-SE" noProof="0" dirty="0"/>
              <a:t> style</a:t>
            </a:r>
          </a:p>
        </p:txBody>
      </p:sp>
      <p:sp>
        <p:nvSpPr>
          <p:cNvPr id="7" name="Underrubrik 2"/>
          <p:cNvSpPr>
            <a:spLocks noGrp="1"/>
          </p:cNvSpPr>
          <p:nvPr>
            <p:ph type="subTitle" idx="1"/>
          </p:nvPr>
        </p:nvSpPr>
        <p:spPr>
          <a:xfrm>
            <a:off x="1008000" y="2894400"/>
            <a:ext cx="6631200" cy="1621566"/>
          </a:xfrm>
        </p:spPr>
        <p:txBody>
          <a:bodyPr>
            <a:no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dirty="0" err="1"/>
              <a:t>Click</a:t>
            </a:r>
            <a:r>
              <a:rPr lang="sv-SE" noProof="0" dirty="0"/>
              <a:t> </a:t>
            </a:r>
            <a:r>
              <a:rPr lang="sv-SE" noProof="0" dirty="0" err="1"/>
              <a:t>to</a:t>
            </a:r>
            <a:r>
              <a:rPr lang="sv-SE" noProof="0" dirty="0"/>
              <a:t> </a:t>
            </a:r>
            <a:r>
              <a:rPr lang="sv-SE" noProof="0" dirty="0" err="1"/>
              <a:t>edit</a:t>
            </a:r>
            <a:r>
              <a:rPr lang="sv-SE" noProof="0" dirty="0"/>
              <a:t> Master </a:t>
            </a:r>
            <a:r>
              <a:rPr lang="sv-SE" noProof="0" dirty="0" err="1"/>
              <a:t>subtitle</a:t>
            </a:r>
            <a:r>
              <a:rPr lang="sv-SE" noProof="0" dirty="0"/>
              <a:t> style</a:t>
            </a:r>
          </a:p>
        </p:txBody>
      </p:sp>
    </p:spTree>
    <p:extLst>
      <p:ext uri="{BB962C8B-B14F-4D97-AF65-F5344CB8AC3E}">
        <p14:creationId xmlns:p14="http://schemas.microsoft.com/office/powerpoint/2010/main" val="18978091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6850800" cy="5967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sv-SE"/>
              <a:t>Click to edit Master title style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92000" y="1275534"/>
            <a:ext cx="3348000" cy="32404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291200" y="1275534"/>
            <a:ext cx="3348000" cy="32404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0894894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tex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6850800" cy="5967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sv-SE" noProof="0"/>
              <a:t>Click to edit Master title style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92000" y="1275534"/>
            <a:ext cx="6850800" cy="2411100"/>
          </a:xfrm>
        </p:spPr>
        <p:txBody>
          <a:bodyPr>
            <a:normAutofit/>
          </a:bodyPr>
          <a:lstStyle>
            <a:lvl1pPr marL="1588" indent="-1588">
              <a:lnSpc>
                <a:spcPts val="2600"/>
              </a:lnSpc>
              <a:buNone/>
              <a:defRPr sz="24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sv-SE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640710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innehål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92000" y="595470"/>
            <a:ext cx="6850800" cy="399250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edit</a:t>
            </a:r>
            <a:r>
              <a:rPr lang="sv-SE" dirty="0"/>
              <a:t> Master text </a:t>
            </a:r>
            <a:r>
              <a:rPr lang="sv-SE" dirty="0" err="1"/>
              <a:t>styles</a:t>
            </a:r>
            <a:endParaRPr lang="sv-SE" dirty="0"/>
          </a:p>
          <a:p>
            <a:pPr lvl="1"/>
            <a:r>
              <a:rPr lang="sv-SE" dirty="0"/>
              <a:t>Second </a:t>
            </a:r>
            <a:r>
              <a:rPr lang="sv-SE" dirty="0" err="1"/>
              <a:t>level</a:t>
            </a:r>
            <a:endParaRPr lang="sv-SE" dirty="0"/>
          </a:p>
          <a:p>
            <a:pPr lvl="2"/>
            <a:r>
              <a:rPr lang="sv-SE" dirty="0" err="1"/>
              <a:t>Third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  <a:p>
            <a:pPr lvl="3"/>
            <a:r>
              <a:rPr lang="sv-SE" dirty="0" err="1"/>
              <a:t>Fourth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  <a:p>
            <a:pPr lvl="4"/>
            <a:r>
              <a:rPr lang="sv-SE" dirty="0" err="1"/>
              <a:t>Fifth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3764291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1275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ctrTitle" hasCustomPrompt="1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rm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noProof="0"/>
              <a:t>Avsnittsnamn</a:t>
            </a:r>
          </a:p>
        </p:txBody>
      </p:sp>
      <p:sp>
        <p:nvSpPr>
          <p:cNvPr id="7" name="Content Placeholder 10"/>
          <p:cNvSpPr>
            <a:spLocks noGrp="1"/>
          </p:cNvSpPr>
          <p:nvPr>
            <p:ph sz="quarter" idx="10" hasCustomPrompt="1"/>
          </p:nvPr>
        </p:nvSpPr>
        <p:spPr>
          <a:xfrm>
            <a:off x="971600" y="627534"/>
            <a:ext cx="6625108" cy="10081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noProof="0" dirty="0"/>
              <a:t>Kurs/Programserie</a:t>
            </a:r>
          </a:p>
        </p:txBody>
      </p:sp>
      <p:sp>
        <p:nvSpPr>
          <p:cNvPr id="8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008000" y="2894400"/>
            <a:ext cx="6631200" cy="104550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ts val="48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 sz="24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dirty="0"/>
              <a:t>Talare eller underrubrik</a:t>
            </a:r>
          </a:p>
        </p:txBody>
      </p:sp>
    </p:spTree>
    <p:extLst>
      <p:ext uri="{BB962C8B-B14F-4D97-AF65-F5344CB8AC3E}">
        <p14:creationId xmlns:p14="http://schemas.microsoft.com/office/powerpoint/2010/main" val="59284099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page - Fir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alphaModFix amt="2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828600" y="1275606"/>
            <a:ext cx="6264696" cy="4271832"/>
          </a:xfrm>
          <a:prstGeom prst="rect">
            <a:avLst/>
          </a:prstGeom>
          <a:solidFill>
            <a:schemeClr val="tx1"/>
          </a:solidFill>
          <a:effectLst/>
        </p:spPr>
      </p:pic>
      <p:sp>
        <p:nvSpPr>
          <p:cNvPr id="10" name="Rubrik 1"/>
          <p:cNvSpPr>
            <a:spLocks noGrp="1"/>
          </p:cNvSpPr>
          <p:nvPr>
            <p:ph type="ctrTitle" hasCustomPrompt="1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 baseline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noProof="0"/>
              <a:t>Episode name</a:t>
            </a:r>
          </a:p>
        </p:txBody>
      </p:sp>
      <p:sp>
        <p:nvSpPr>
          <p:cNvPr id="11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008000" y="2894400"/>
            <a:ext cx="6631200" cy="140554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ts val="48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 sz="24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Speaker or subtitle</a:t>
            </a:r>
          </a:p>
          <a:p>
            <a:pPr lvl="0"/>
            <a:endParaRPr lang="sv-SE" noProof="0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0" hasCustomPrompt="1"/>
          </p:nvPr>
        </p:nvSpPr>
        <p:spPr>
          <a:xfrm>
            <a:off x="971600" y="627534"/>
            <a:ext cx="6625108" cy="100811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ct val="2000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/>
            </a:lvl1pPr>
          </a:lstStyle>
          <a:p>
            <a:pPr lvl="0"/>
            <a:r>
              <a:rPr lang="en-US" noProof="0" dirty="0"/>
              <a:t>Course/Serial</a:t>
            </a:r>
          </a:p>
        </p:txBody>
      </p:sp>
    </p:spTree>
    <p:extLst>
      <p:ext uri="{BB962C8B-B14F-4D97-AF65-F5344CB8AC3E}">
        <p14:creationId xmlns:p14="http://schemas.microsoft.com/office/powerpoint/2010/main" val="179916910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page - Olive branch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U_olivkvist_neg.eps"/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2523" y="267494"/>
            <a:ext cx="5762595" cy="5328592"/>
          </a:xfrm>
          <a:prstGeom prst="rect">
            <a:avLst/>
          </a:prstGeom>
        </p:spPr>
      </p:pic>
      <p:sp>
        <p:nvSpPr>
          <p:cNvPr id="6" name="Rubrik 1"/>
          <p:cNvSpPr>
            <a:spLocks noGrp="1"/>
          </p:cNvSpPr>
          <p:nvPr>
            <p:ph type="ctrTitle" hasCustomPrompt="1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 baseline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noProof="0"/>
              <a:t>Episode name</a:t>
            </a:r>
          </a:p>
        </p:txBody>
      </p:sp>
      <p:sp>
        <p:nvSpPr>
          <p:cNvPr id="7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008000" y="2894400"/>
            <a:ext cx="6631200" cy="140554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ts val="48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 sz="24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Speaker or subtitle</a:t>
            </a:r>
          </a:p>
          <a:p>
            <a:pPr lvl="0"/>
            <a:endParaRPr lang="sv-SE" noProof="0" dirty="0"/>
          </a:p>
        </p:txBody>
      </p:sp>
      <p:sp>
        <p:nvSpPr>
          <p:cNvPr id="8" name="Content Placeholder 10"/>
          <p:cNvSpPr>
            <a:spLocks noGrp="1"/>
          </p:cNvSpPr>
          <p:nvPr>
            <p:ph sz="quarter" idx="10" hasCustomPrompt="1"/>
          </p:nvPr>
        </p:nvSpPr>
        <p:spPr>
          <a:xfrm>
            <a:off x="971600" y="627534"/>
            <a:ext cx="6625108" cy="100811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ct val="2000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/>
            </a:lvl1pPr>
          </a:lstStyle>
          <a:p>
            <a:pPr lvl="0"/>
            <a:r>
              <a:rPr lang="en-US" noProof="0" dirty="0"/>
              <a:t>Course/Serial</a:t>
            </a:r>
          </a:p>
        </p:txBody>
      </p:sp>
    </p:spTree>
    <p:extLst>
      <p:ext uri="{BB962C8B-B14F-4D97-AF65-F5344CB8AC3E}">
        <p14:creationId xmlns:p14="http://schemas.microsoft.com/office/powerpoint/2010/main" val="185050959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page - Crown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/>
          <p:cNvPicPr>
            <a:picLocks noChangeAspect="1" noChangeArrowheads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055431" y="1275606"/>
            <a:ext cx="5267391" cy="3867894"/>
          </a:xfrm>
          <a:prstGeom prst="rect">
            <a:avLst/>
          </a:prstGeom>
          <a:noFill/>
        </p:spPr>
      </p:pic>
      <p:sp>
        <p:nvSpPr>
          <p:cNvPr id="6" name="Rubrik 1"/>
          <p:cNvSpPr>
            <a:spLocks noGrp="1"/>
          </p:cNvSpPr>
          <p:nvPr>
            <p:ph type="ctrTitle" hasCustomPrompt="1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 baseline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noProof="0"/>
              <a:t>Episode name</a:t>
            </a:r>
          </a:p>
        </p:txBody>
      </p:sp>
      <p:sp>
        <p:nvSpPr>
          <p:cNvPr id="8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008000" y="2894400"/>
            <a:ext cx="6631200" cy="140554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ts val="48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 sz="24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Speaker or subtitle</a:t>
            </a:r>
          </a:p>
          <a:p>
            <a:pPr lvl="0"/>
            <a:endParaRPr lang="sv-SE" noProof="0" dirty="0"/>
          </a:p>
        </p:txBody>
      </p:sp>
      <p:sp>
        <p:nvSpPr>
          <p:cNvPr id="9" name="Content Placeholder 10"/>
          <p:cNvSpPr>
            <a:spLocks noGrp="1"/>
          </p:cNvSpPr>
          <p:nvPr>
            <p:ph sz="quarter" idx="10" hasCustomPrompt="1"/>
          </p:nvPr>
        </p:nvSpPr>
        <p:spPr>
          <a:xfrm>
            <a:off x="971600" y="627534"/>
            <a:ext cx="6625108" cy="100811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ct val="2000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/>
            </a:lvl1pPr>
          </a:lstStyle>
          <a:p>
            <a:pPr lvl="0"/>
            <a:r>
              <a:rPr lang="en-US" noProof="0" dirty="0"/>
              <a:t>Course/Serial</a:t>
            </a:r>
          </a:p>
        </p:txBody>
      </p:sp>
    </p:spTree>
    <p:extLst>
      <p:ext uri="{BB962C8B-B14F-4D97-AF65-F5344CB8AC3E}">
        <p14:creationId xmlns:p14="http://schemas.microsoft.com/office/powerpoint/2010/main" val="228472190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pag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ctrTitle" hasCustomPrompt="1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 baseline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noProof="0"/>
              <a:t>Episode name</a:t>
            </a:r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008000" y="2894400"/>
            <a:ext cx="6631200" cy="140554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ts val="48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 sz="24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Speaker or subtitle</a:t>
            </a:r>
          </a:p>
          <a:p>
            <a:pPr lvl="0"/>
            <a:endParaRPr lang="sv-SE" noProof="0" dirty="0"/>
          </a:p>
        </p:txBody>
      </p:sp>
      <p:sp>
        <p:nvSpPr>
          <p:cNvPr id="7" name="Content Placeholder 10"/>
          <p:cNvSpPr>
            <a:spLocks noGrp="1"/>
          </p:cNvSpPr>
          <p:nvPr>
            <p:ph sz="quarter" idx="10" hasCustomPrompt="1"/>
          </p:nvPr>
        </p:nvSpPr>
        <p:spPr>
          <a:xfrm>
            <a:off x="971600" y="627534"/>
            <a:ext cx="6625108" cy="100811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ct val="2000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/>
            </a:lvl1pPr>
          </a:lstStyle>
          <a:p>
            <a:pPr lvl="0"/>
            <a:r>
              <a:rPr lang="en-US" noProof="0" dirty="0"/>
              <a:t>Course/Serial</a:t>
            </a:r>
          </a:p>
        </p:txBody>
      </p:sp>
    </p:spTree>
    <p:extLst>
      <p:ext uri="{BB962C8B-B14F-4D97-AF65-F5344CB8AC3E}">
        <p14:creationId xmlns:p14="http://schemas.microsoft.com/office/powerpoint/2010/main" val="45419480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ing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6850800" cy="596700"/>
          </a:xfrm>
        </p:spPr>
        <p:txBody>
          <a:bodyPr anchor="t" anchorCtr="0">
            <a:noAutofit/>
          </a:bodyPr>
          <a:lstStyle>
            <a:lvl1pPr>
              <a:defRPr sz="2800"/>
            </a:lvl1pPr>
          </a:lstStyle>
          <a:p>
            <a:r>
              <a:rPr lang="sv-SE" noProof="0"/>
              <a:t>Click to edit Master title style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92000" y="1275534"/>
            <a:ext cx="6850800" cy="324043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sv-SE" noProof="0"/>
              <a:t>Click to edit Master text styles</a:t>
            </a:r>
          </a:p>
          <a:p>
            <a:pPr lvl="1"/>
            <a:r>
              <a:rPr lang="sv-SE" noProof="0"/>
              <a:t>Second level</a:t>
            </a:r>
          </a:p>
          <a:p>
            <a:pPr lvl="2"/>
            <a:r>
              <a:rPr lang="sv-SE" noProof="0"/>
              <a:t>Third level</a:t>
            </a:r>
          </a:p>
          <a:p>
            <a:pPr lvl="3"/>
            <a:r>
              <a:rPr lang="sv-SE" noProof="0"/>
              <a:t>Fourth level</a:t>
            </a:r>
          </a:p>
          <a:p>
            <a:pPr lvl="4"/>
            <a:r>
              <a:rPr lang="sv-SE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953332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- Fir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alphaModFix amt="2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828600" y="1275606"/>
            <a:ext cx="6264696" cy="4271832"/>
          </a:xfrm>
          <a:prstGeom prst="rect">
            <a:avLst/>
          </a:prstGeom>
          <a:solidFill>
            <a:schemeClr val="tx1"/>
          </a:solidFill>
          <a:effectLst/>
        </p:spPr>
      </p:pic>
      <p:sp>
        <p:nvSpPr>
          <p:cNvPr id="5" name="Rubrik 1"/>
          <p:cNvSpPr>
            <a:spLocks noGrp="1"/>
          </p:cNvSpPr>
          <p:nvPr>
            <p:ph type="ctrTitle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noProof="0"/>
              <a:t>Click to edit Master title style</a:t>
            </a:r>
            <a:endParaRPr lang="sv-SE" noProof="0" dirty="0"/>
          </a:p>
        </p:txBody>
      </p:sp>
      <p:sp>
        <p:nvSpPr>
          <p:cNvPr id="7" name="Underrubrik 2"/>
          <p:cNvSpPr>
            <a:spLocks noGrp="1"/>
          </p:cNvSpPr>
          <p:nvPr>
            <p:ph type="subTitle" idx="1"/>
          </p:nvPr>
        </p:nvSpPr>
        <p:spPr>
          <a:xfrm>
            <a:off x="1008000" y="2894400"/>
            <a:ext cx="6631200" cy="1045502"/>
          </a:xfrm>
        </p:spPr>
        <p:txBody>
          <a:bodyPr>
            <a:no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dirty="0" err="1"/>
              <a:t>Click</a:t>
            </a:r>
            <a:r>
              <a:rPr lang="sv-SE" noProof="0" dirty="0"/>
              <a:t> </a:t>
            </a:r>
            <a:r>
              <a:rPr lang="sv-SE" noProof="0" dirty="0" err="1"/>
              <a:t>to</a:t>
            </a:r>
            <a:r>
              <a:rPr lang="sv-SE" noProof="0" dirty="0"/>
              <a:t> </a:t>
            </a:r>
            <a:r>
              <a:rPr lang="sv-SE" noProof="0" dirty="0" err="1"/>
              <a:t>edit</a:t>
            </a:r>
            <a:r>
              <a:rPr lang="sv-SE" noProof="0" dirty="0"/>
              <a:t> Master </a:t>
            </a:r>
            <a:r>
              <a:rPr lang="sv-SE" noProof="0" dirty="0" err="1"/>
              <a:t>subtitle</a:t>
            </a:r>
            <a:r>
              <a:rPr lang="sv-SE" noProof="0" dirty="0"/>
              <a:t> style</a:t>
            </a:r>
          </a:p>
        </p:txBody>
      </p:sp>
    </p:spTree>
    <p:extLst>
      <p:ext uri="{BB962C8B-B14F-4D97-AF65-F5344CB8AC3E}">
        <p14:creationId xmlns:p14="http://schemas.microsoft.com/office/powerpoint/2010/main" val="364946115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- Olive branch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U_olivkvist_neg.eps"/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2523" y="267494"/>
            <a:ext cx="5762595" cy="5328592"/>
          </a:xfrm>
          <a:prstGeom prst="rect">
            <a:avLst/>
          </a:prstGeom>
        </p:spPr>
      </p:pic>
      <p:sp>
        <p:nvSpPr>
          <p:cNvPr id="8" name="Rubrik 1"/>
          <p:cNvSpPr>
            <a:spLocks noGrp="1"/>
          </p:cNvSpPr>
          <p:nvPr>
            <p:ph type="ctrTitle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noProof="0"/>
              <a:t>Click to edit Master title style</a:t>
            </a:r>
            <a:endParaRPr lang="sv-SE" noProof="0" dirty="0"/>
          </a:p>
        </p:txBody>
      </p:sp>
      <p:sp>
        <p:nvSpPr>
          <p:cNvPr id="9" name="Underrubrik 2"/>
          <p:cNvSpPr>
            <a:spLocks noGrp="1"/>
          </p:cNvSpPr>
          <p:nvPr>
            <p:ph type="subTitle" idx="1"/>
          </p:nvPr>
        </p:nvSpPr>
        <p:spPr>
          <a:xfrm>
            <a:off x="1008000" y="2894400"/>
            <a:ext cx="6631200" cy="1045502"/>
          </a:xfrm>
        </p:spPr>
        <p:txBody>
          <a:bodyPr>
            <a:no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dirty="0" err="1"/>
              <a:t>Click</a:t>
            </a:r>
            <a:r>
              <a:rPr lang="sv-SE" noProof="0" dirty="0"/>
              <a:t> </a:t>
            </a:r>
            <a:r>
              <a:rPr lang="sv-SE" noProof="0" dirty="0" err="1"/>
              <a:t>to</a:t>
            </a:r>
            <a:r>
              <a:rPr lang="sv-SE" noProof="0" dirty="0"/>
              <a:t> </a:t>
            </a:r>
            <a:r>
              <a:rPr lang="sv-SE" noProof="0" dirty="0" err="1"/>
              <a:t>edit</a:t>
            </a:r>
            <a:r>
              <a:rPr lang="sv-SE" noProof="0" dirty="0"/>
              <a:t> Master </a:t>
            </a:r>
            <a:r>
              <a:rPr lang="sv-SE" noProof="0" dirty="0" err="1"/>
              <a:t>subtitle</a:t>
            </a:r>
            <a:r>
              <a:rPr lang="sv-SE" noProof="0" dirty="0"/>
              <a:t> style</a:t>
            </a:r>
          </a:p>
        </p:txBody>
      </p:sp>
    </p:spTree>
    <p:extLst>
      <p:ext uri="{BB962C8B-B14F-4D97-AF65-F5344CB8AC3E}">
        <p14:creationId xmlns:p14="http://schemas.microsoft.com/office/powerpoint/2010/main" val="247177959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- Crown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/>
          <p:cNvPicPr>
            <a:picLocks noChangeAspect="1" noChangeArrowheads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055431" y="1275606"/>
            <a:ext cx="5267391" cy="3867894"/>
          </a:xfrm>
          <a:prstGeom prst="rect">
            <a:avLst/>
          </a:prstGeom>
          <a:noFill/>
        </p:spPr>
      </p:pic>
      <p:sp>
        <p:nvSpPr>
          <p:cNvPr id="8" name="Rubrik 1"/>
          <p:cNvSpPr>
            <a:spLocks noGrp="1"/>
          </p:cNvSpPr>
          <p:nvPr>
            <p:ph type="ctrTitle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noProof="0"/>
              <a:t>Click to edit Master title style</a:t>
            </a:r>
            <a:endParaRPr lang="sv-SE" noProof="0" dirty="0"/>
          </a:p>
        </p:txBody>
      </p:sp>
      <p:sp>
        <p:nvSpPr>
          <p:cNvPr id="9" name="Underrubrik 2"/>
          <p:cNvSpPr>
            <a:spLocks noGrp="1"/>
          </p:cNvSpPr>
          <p:nvPr>
            <p:ph type="subTitle" idx="1"/>
          </p:nvPr>
        </p:nvSpPr>
        <p:spPr>
          <a:xfrm>
            <a:off x="1008000" y="2894400"/>
            <a:ext cx="6631200" cy="1045502"/>
          </a:xfrm>
        </p:spPr>
        <p:txBody>
          <a:bodyPr>
            <a:no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dirty="0" err="1"/>
              <a:t>Click</a:t>
            </a:r>
            <a:r>
              <a:rPr lang="sv-SE" noProof="0" dirty="0"/>
              <a:t> </a:t>
            </a:r>
            <a:r>
              <a:rPr lang="sv-SE" noProof="0" dirty="0" err="1"/>
              <a:t>to</a:t>
            </a:r>
            <a:r>
              <a:rPr lang="sv-SE" noProof="0" dirty="0"/>
              <a:t> </a:t>
            </a:r>
            <a:r>
              <a:rPr lang="sv-SE" noProof="0" dirty="0" err="1"/>
              <a:t>edit</a:t>
            </a:r>
            <a:r>
              <a:rPr lang="sv-SE" noProof="0" dirty="0"/>
              <a:t> Master </a:t>
            </a:r>
            <a:r>
              <a:rPr lang="sv-SE" noProof="0" dirty="0" err="1"/>
              <a:t>subtitle</a:t>
            </a:r>
            <a:r>
              <a:rPr lang="sv-SE" noProof="0" dirty="0"/>
              <a:t> style</a:t>
            </a:r>
          </a:p>
        </p:txBody>
      </p:sp>
    </p:spTree>
    <p:extLst>
      <p:ext uri="{BB962C8B-B14F-4D97-AF65-F5344CB8AC3E}">
        <p14:creationId xmlns:p14="http://schemas.microsoft.com/office/powerpoint/2010/main" val="71518703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ctrTitle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noProof="0"/>
              <a:t>Click to edit Master title style</a:t>
            </a:r>
            <a:endParaRPr lang="sv-SE" noProof="0" dirty="0"/>
          </a:p>
        </p:txBody>
      </p:sp>
      <p:sp>
        <p:nvSpPr>
          <p:cNvPr id="7" name="Underrubrik 2"/>
          <p:cNvSpPr>
            <a:spLocks noGrp="1"/>
          </p:cNvSpPr>
          <p:nvPr>
            <p:ph type="subTitle" idx="1"/>
          </p:nvPr>
        </p:nvSpPr>
        <p:spPr>
          <a:xfrm>
            <a:off x="1008000" y="2894400"/>
            <a:ext cx="6631200" cy="1045502"/>
          </a:xfrm>
        </p:spPr>
        <p:txBody>
          <a:bodyPr>
            <a:no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dirty="0" err="1"/>
              <a:t>Click</a:t>
            </a:r>
            <a:r>
              <a:rPr lang="sv-SE" noProof="0" dirty="0"/>
              <a:t> </a:t>
            </a:r>
            <a:r>
              <a:rPr lang="sv-SE" noProof="0" dirty="0" err="1"/>
              <a:t>to</a:t>
            </a:r>
            <a:r>
              <a:rPr lang="sv-SE" noProof="0" dirty="0"/>
              <a:t> </a:t>
            </a:r>
            <a:r>
              <a:rPr lang="sv-SE" noProof="0" dirty="0" err="1"/>
              <a:t>edit</a:t>
            </a:r>
            <a:r>
              <a:rPr lang="sv-SE" noProof="0" dirty="0"/>
              <a:t> Master </a:t>
            </a:r>
            <a:r>
              <a:rPr lang="sv-SE" noProof="0" dirty="0" err="1"/>
              <a:t>subtitle</a:t>
            </a:r>
            <a:r>
              <a:rPr lang="sv-SE" noProof="0" dirty="0"/>
              <a:t> style</a:t>
            </a:r>
          </a:p>
        </p:txBody>
      </p:sp>
    </p:spTree>
    <p:extLst>
      <p:ext uri="{BB962C8B-B14F-4D97-AF65-F5344CB8AC3E}">
        <p14:creationId xmlns:p14="http://schemas.microsoft.com/office/powerpoint/2010/main" val="1193454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part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6850800" cy="5967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sv-SE"/>
              <a:t>Click to edit Master title style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92000" y="1275534"/>
            <a:ext cx="3348000" cy="32404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291200" y="1275534"/>
            <a:ext cx="3348000" cy="32404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47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6850800" cy="596700"/>
          </a:xfrm>
        </p:spPr>
        <p:txBody>
          <a:bodyPr anchor="t" anchorCtr="0">
            <a:noAutofit/>
          </a:bodyPr>
          <a:lstStyle>
            <a:lvl1pPr>
              <a:defRPr sz="2800"/>
            </a:lvl1pPr>
          </a:lstStyle>
          <a:p>
            <a:r>
              <a:rPr lang="en-US" noProof="0"/>
              <a:t>Click to edit Master title style</a:t>
            </a:r>
            <a:endParaRPr lang="sv-SE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92000" y="1275534"/>
            <a:ext cx="6850800" cy="324043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125107383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ing and tex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6850800" cy="5967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sv-SE" noProof="0"/>
              <a:t>Click to edit Master title style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92000" y="1275534"/>
            <a:ext cx="6850800" cy="2411100"/>
          </a:xfrm>
        </p:spPr>
        <p:txBody>
          <a:bodyPr>
            <a:normAutofit/>
          </a:bodyPr>
          <a:lstStyle>
            <a:lvl1pPr marL="1588" indent="-1588">
              <a:lnSpc>
                <a:spcPts val="2600"/>
              </a:lnSpc>
              <a:buNone/>
              <a:defRPr sz="24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sv-SE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59268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92000" y="595470"/>
            <a:ext cx="6850800" cy="399250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edit</a:t>
            </a:r>
            <a:r>
              <a:rPr lang="sv-SE" dirty="0"/>
              <a:t> Master text </a:t>
            </a:r>
            <a:r>
              <a:rPr lang="sv-SE" dirty="0" err="1"/>
              <a:t>styles</a:t>
            </a:r>
            <a:endParaRPr lang="sv-SE" dirty="0"/>
          </a:p>
          <a:p>
            <a:pPr lvl="1"/>
            <a:r>
              <a:rPr lang="sv-SE" dirty="0"/>
              <a:t>Second </a:t>
            </a:r>
            <a:r>
              <a:rPr lang="sv-SE" dirty="0" err="1"/>
              <a:t>level</a:t>
            </a:r>
            <a:endParaRPr lang="sv-SE" dirty="0"/>
          </a:p>
          <a:p>
            <a:pPr lvl="2"/>
            <a:r>
              <a:rPr lang="sv-SE" dirty="0" err="1"/>
              <a:t>Third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  <a:p>
            <a:pPr lvl="3"/>
            <a:r>
              <a:rPr lang="sv-SE" dirty="0" err="1"/>
              <a:t>Fourth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  <a:p>
            <a:pPr lvl="4"/>
            <a:r>
              <a:rPr lang="sv-SE" dirty="0" err="1"/>
              <a:t>Fifth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4126706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006211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verkande -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3507854"/>
            <a:ext cx="1435366" cy="1195504"/>
          </a:xfrm>
          <a:prstGeom prst="rect">
            <a:avLst/>
          </a:prstGeom>
        </p:spPr>
      </p:pic>
      <p:sp>
        <p:nvSpPr>
          <p:cNvPr id="4" name="Platshållare för innehåll 2"/>
          <p:cNvSpPr>
            <a:spLocks noGrp="1"/>
          </p:cNvSpPr>
          <p:nvPr>
            <p:ph idx="1"/>
          </p:nvPr>
        </p:nvSpPr>
        <p:spPr>
          <a:xfrm>
            <a:off x="792000" y="1059582"/>
            <a:ext cx="6850800" cy="316835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 sz="2400">
                <a:solidFill>
                  <a:schemeClr val="tx1"/>
                </a:solidFill>
              </a:defRPr>
            </a:lvl2pPr>
            <a:lvl3pPr marL="914400" indent="0">
              <a:buFontTx/>
              <a:buNone/>
              <a:defRPr sz="2400">
                <a:solidFill>
                  <a:schemeClr val="tx1"/>
                </a:solidFill>
              </a:defRPr>
            </a:lvl3pPr>
            <a:lvl4pPr marL="1371600" indent="0">
              <a:buFontTx/>
              <a:buNone/>
              <a:defRPr sz="2400">
                <a:solidFill>
                  <a:schemeClr val="tx1"/>
                </a:solidFill>
              </a:defRPr>
            </a:lvl4pPr>
            <a:lvl5pPr marL="1828800" indent="0">
              <a:buFontTx/>
              <a:buNone/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edit</a:t>
            </a:r>
            <a:r>
              <a:rPr lang="sv-SE" dirty="0"/>
              <a:t> Master text </a:t>
            </a:r>
            <a:r>
              <a:rPr lang="sv-SE" dirty="0" err="1"/>
              <a:t>styles</a:t>
            </a:r>
            <a:endParaRPr lang="sv-SE" dirty="0"/>
          </a:p>
          <a:p>
            <a:pPr lvl="1"/>
            <a:r>
              <a:rPr lang="sv-SE" dirty="0"/>
              <a:t>Second </a:t>
            </a:r>
            <a:r>
              <a:rPr lang="sv-SE" dirty="0" err="1"/>
              <a:t>level</a:t>
            </a:r>
            <a:endParaRPr lang="sv-SE" dirty="0"/>
          </a:p>
          <a:p>
            <a:pPr lvl="2"/>
            <a:r>
              <a:rPr lang="sv-SE" dirty="0" err="1"/>
              <a:t>Third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  <a:p>
            <a:pPr lvl="3"/>
            <a:r>
              <a:rPr lang="sv-SE" dirty="0" err="1"/>
              <a:t>Fourth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  <a:p>
            <a:pPr lvl="4"/>
            <a:r>
              <a:rPr lang="sv-SE" dirty="0" err="1"/>
              <a:t>Fifth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792000" y="597917"/>
            <a:ext cx="2504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>
                <a:solidFill>
                  <a:srgbClr val="002F5F"/>
                </a:solidFill>
                <a:latin typeface="Verdana"/>
                <a:cs typeface="Verdana"/>
              </a:rPr>
              <a:t>Medverkande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792000" y="4227934"/>
            <a:ext cx="53540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600" noProof="0" dirty="0">
                <a:solidFill>
                  <a:schemeClr val="tx1"/>
                </a:solidFill>
                <a:latin typeface="Verdana"/>
              </a:rPr>
              <a:t>Inspelat</a:t>
            </a:r>
            <a:r>
              <a:rPr lang="sv-SE" sz="1600" baseline="0" noProof="0" dirty="0">
                <a:solidFill>
                  <a:schemeClr val="tx1"/>
                </a:solidFill>
                <a:latin typeface="Verdana"/>
              </a:rPr>
              <a:t> </a:t>
            </a:r>
            <a:fld id="{DEF0F593-7E64-D74F-96F6-B611C3DC3FC9}" type="datetime1">
              <a:rPr lang="sv-SE" sz="1600" baseline="0" noProof="0" smtClean="0">
                <a:solidFill>
                  <a:schemeClr val="tx1"/>
                </a:solidFill>
                <a:latin typeface="Verdana"/>
              </a:rPr>
              <a:t>2020-09-19</a:t>
            </a:fld>
            <a:endParaRPr lang="sv-SE" sz="1600" noProof="0" dirty="0">
              <a:solidFill>
                <a:schemeClr val="tx1"/>
              </a:solidFill>
              <a:latin typeface="Verdana"/>
            </a:endParaRPr>
          </a:p>
          <a:p>
            <a:r>
              <a:rPr lang="sv-SE" sz="1600" noProof="0" dirty="0">
                <a:solidFill>
                  <a:schemeClr val="tx1"/>
                </a:solidFill>
                <a:latin typeface="Verdana"/>
              </a:rPr>
              <a:t>Institutionen för data- och systemvetenskap, DSV </a:t>
            </a:r>
          </a:p>
        </p:txBody>
      </p:sp>
    </p:spTree>
    <p:extLst>
      <p:ext uri="{BB962C8B-B14F-4D97-AF65-F5344CB8AC3E}">
        <p14:creationId xmlns:p14="http://schemas.microsoft.com/office/powerpoint/2010/main" val="153210570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ributors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2"/>
          <p:cNvSpPr>
            <a:spLocks noGrp="1"/>
          </p:cNvSpPr>
          <p:nvPr>
            <p:ph idx="1"/>
          </p:nvPr>
        </p:nvSpPr>
        <p:spPr>
          <a:xfrm>
            <a:off x="792000" y="1059582"/>
            <a:ext cx="6850800" cy="316835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 sz="2400">
                <a:solidFill>
                  <a:schemeClr val="tx1"/>
                </a:solidFill>
              </a:defRPr>
            </a:lvl2pPr>
            <a:lvl3pPr marL="914400" indent="0">
              <a:buFontTx/>
              <a:buNone/>
              <a:defRPr sz="2400">
                <a:solidFill>
                  <a:schemeClr val="tx1"/>
                </a:solidFill>
              </a:defRPr>
            </a:lvl3pPr>
            <a:lvl4pPr marL="1371600" indent="0">
              <a:buFontTx/>
              <a:buNone/>
              <a:defRPr sz="2400">
                <a:solidFill>
                  <a:schemeClr val="tx1"/>
                </a:solidFill>
              </a:defRPr>
            </a:lvl4pPr>
            <a:lvl5pPr marL="1828800" indent="0">
              <a:buFontTx/>
              <a:buNone/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92000" y="597917"/>
            <a:ext cx="2357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noProof="0">
                <a:solidFill>
                  <a:srgbClr val="002F5F"/>
                </a:solidFill>
                <a:latin typeface="Verdana"/>
                <a:cs typeface="Verdana"/>
              </a:rPr>
              <a:t>Contributors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792000" y="4227934"/>
            <a:ext cx="572464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noProof="0" dirty="0">
                <a:solidFill>
                  <a:schemeClr val="tx1"/>
                </a:solidFill>
                <a:latin typeface="Verdana"/>
              </a:rPr>
              <a:t>Recorded </a:t>
            </a:r>
            <a:fld id="{DEF0F593-7E64-D74F-96F6-B611C3DC3FC9}" type="datetime1">
              <a:rPr lang="en-US" sz="1600" baseline="0" noProof="0" smtClean="0">
                <a:solidFill>
                  <a:schemeClr val="tx1"/>
                </a:solidFill>
                <a:latin typeface="Verdana"/>
              </a:rPr>
              <a:t>9/19/2020</a:t>
            </a:fld>
            <a:endParaRPr lang="en-US" sz="1600" noProof="0" dirty="0">
              <a:solidFill>
                <a:schemeClr val="tx1"/>
              </a:solidFill>
              <a:latin typeface="Verdana"/>
            </a:endParaRPr>
          </a:p>
          <a:p>
            <a:r>
              <a:rPr lang="en-US" sz="1600" noProof="0" dirty="0">
                <a:solidFill>
                  <a:schemeClr val="tx1"/>
                </a:solidFill>
                <a:latin typeface="Verdana"/>
              </a:rPr>
              <a:t>Department of Computer and Systems Sciences, DSV </a:t>
            </a:r>
          </a:p>
        </p:txBody>
      </p:sp>
      <p:pic>
        <p:nvPicPr>
          <p:cNvPr id="8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3567618"/>
            <a:ext cx="1296144" cy="1236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46122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verkande - Blå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2"/>
          <p:cNvSpPr>
            <a:spLocks noGrp="1"/>
          </p:cNvSpPr>
          <p:nvPr>
            <p:ph idx="1"/>
          </p:nvPr>
        </p:nvSpPr>
        <p:spPr>
          <a:xfrm>
            <a:off x="792000" y="1059582"/>
            <a:ext cx="6850800" cy="3168352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FontTx/>
              <a:buNone/>
              <a:defRPr sz="2400">
                <a:solidFill>
                  <a:srgbClr val="FFFFFF"/>
                </a:solidFill>
              </a:defRPr>
            </a:lvl2pPr>
            <a:lvl3pPr marL="914400" indent="0">
              <a:buFontTx/>
              <a:buNone/>
              <a:defRPr sz="2400">
                <a:solidFill>
                  <a:srgbClr val="FFFFFF"/>
                </a:solidFill>
              </a:defRPr>
            </a:lvl3pPr>
            <a:lvl4pPr marL="1371600" indent="0">
              <a:buFontTx/>
              <a:buNone/>
              <a:defRPr sz="2400">
                <a:solidFill>
                  <a:srgbClr val="FFFFFF"/>
                </a:solidFill>
              </a:defRPr>
            </a:lvl4pPr>
            <a:lvl5pPr marL="1828800" indent="0">
              <a:buFont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edit</a:t>
            </a:r>
            <a:r>
              <a:rPr lang="sv-SE" dirty="0"/>
              <a:t> Master text </a:t>
            </a:r>
            <a:r>
              <a:rPr lang="sv-SE" dirty="0" err="1"/>
              <a:t>styles</a:t>
            </a:r>
            <a:endParaRPr lang="sv-SE" dirty="0"/>
          </a:p>
          <a:p>
            <a:pPr lvl="1"/>
            <a:r>
              <a:rPr lang="sv-SE" dirty="0"/>
              <a:t>Second </a:t>
            </a:r>
            <a:r>
              <a:rPr lang="sv-SE" dirty="0" err="1"/>
              <a:t>level</a:t>
            </a:r>
            <a:endParaRPr lang="sv-SE" dirty="0"/>
          </a:p>
          <a:p>
            <a:pPr lvl="2"/>
            <a:r>
              <a:rPr lang="sv-SE" dirty="0" err="1"/>
              <a:t>Third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  <a:p>
            <a:pPr lvl="3"/>
            <a:r>
              <a:rPr lang="sv-SE" dirty="0" err="1"/>
              <a:t>Fourth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  <a:p>
            <a:pPr lvl="4"/>
            <a:r>
              <a:rPr lang="sv-SE" dirty="0" err="1"/>
              <a:t>Fifth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792000" y="4227934"/>
            <a:ext cx="53540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600" noProof="0" dirty="0">
                <a:solidFill>
                  <a:srgbClr val="FFFFFF"/>
                </a:solidFill>
                <a:latin typeface="Verdana"/>
              </a:rPr>
              <a:t>Inspelat</a:t>
            </a:r>
            <a:r>
              <a:rPr lang="sv-SE" sz="1600" baseline="0" noProof="0" dirty="0">
                <a:solidFill>
                  <a:srgbClr val="FFFFFF"/>
                </a:solidFill>
                <a:latin typeface="Verdana"/>
              </a:rPr>
              <a:t> </a:t>
            </a:r>
            <a:fld id="{DEF0F593-7E64-D74F-96F6-B611C3DC3FC9}" type="datetime1">
              <a:rPr lang="sv-SE" sz="1600" baseline="0" noProof="0" smtClean="0">
                <a:solidFill>
                  <a:srgbClr val="FFFFFF"/>
                </a:solidFill>
                <a:latin typeface="Verdana"/>
              </a:rPr>
              <a:t>2020-09-19</a:t>
            </a:fld>
            <a:endParaRPr lang="sv-SE" sz="1600" noProof="0" dirty="0">
              <a:solidFill>
                <a:srgbClr val="FFFFFF"/>
              </a:solidFill>
              <a:latin typeface="Verdana"/>
            </a:endParaRPr>
          </a:p>
          <a:p>
            <a:r>
              <a:rPr lang="sv-SE" sz="1600" noProof="0" dirty="0">
                <a:solidFill>
                  <a:srgbClr val="FFFFFF"/>
                </a:solidFill>
                <a:latin typeface="Verdana"/>
              </a:rPr>
              <a:t>Institutionen för data- och systemvetenskap, DSV 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92000" y="597917"/>
            <a:ext cx="2504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>
                <a:solidFill>
                  <a:srgbClr val="FFFFFF"/>
                </a:solidFill>
                <a:latin typeface="Verdana"/>
                <a:cs typeface="Verdana"/>
              </a:rPr>
              <a:t>Medverkande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3542890"/>
            <a:ext cx="1435367" cy="119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84922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verkande - egen sidfot - Blå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3542890"/>
            <a:ext cx="1435367" cy="1195504"/>
          </a:xfrm>
          <a:prstGeom prst="rect">
            <a:avLst/>
          </a:prstGeom>
        </p:spPr>
      </p:pic>
      <p:sp>
        <p:nvSpPr>
          <p:cNvPr id="4" name="Platshållare för innehåll 2"/>
          <p:cNvSpPr>
            <a:spLocks noGrp="1"/>
          </p:cNvSpPr>
          <p:nvPr>
            <p:ph idx="1"/>
          </p:nvPr>
        </p:nvSpPr>
        <p:spPr>
          <a:xfrm>
            <a:off x="792000" y="1059582"/>
            <a:ext cx="6850800" cy="3168352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FontTx/>
              <a:buNone/>
              <a:defRPr sz="2400">
                <a:solidFill>
                  <a:srgbClr val="FFFFFF"/>
                </a:solidFill>
              </a:defRPr>
            </a:lvl2pPr>
            <a:lvl3pPr marL="914400" indent="0">
              <a:buFontTx/>
              <a:buNone/>
              <a:defRPr sz="2400">
                <a:solidFill>
                  <a:srgbClr val="FFFFFF"/>
                </a:solidFill>
              </a:defRPr>
            </a:lvl3pPr>
            <a:lvl4pPr marL="1371600" indent="0">
              <a:buFontTx/>
              <a:buNone/>
              <a:defRPr sz="2400">
                <a:solidFill>
                  <a:srgbClr val="FFFFFF"/>
                </a:solidFill>
              </a:defRPr>
            </a:lvl4pPr>
            <a:lvl5pPr marL="1828800" indent="0">
              <a:buFont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edit</a:t>
            </a:r>
            <a:r>
              <a:rPr lang="sv-SE" dirty="0"/>
              <a:t> Master text </a:t>
            </a:r>
            <a:r>
              <a:rPr lang="sv-SE" dirty="0" err="1"/>
              <a:t>styles</a:t>
            </a:r>
            <a:endParaRPr lang="sv-SE" dirty="0"/>
          </a:p>
          <a:p>
            <a:pPr lvl="1"/>
            <a:r>
              <a:rPr lang="sv-SE" dirty="0"/>
              <a:t>Second </a:t>
            </a:r>
            <a:r>
              <a:rPr lang="sv-SE" dirty="0" err="1"/>
              <a:t>level</a:t>
            </a:r>
            <a:endParaRPr lang="sv-SE" dirty="0"/>
          </a:p>
          <a:p>
            <a:pPr lvl="2"/>
            <a:r>
              <a:rPr lang="sv-SE" dirty="0" err="1"/>
              <a:t>Third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  <a:p>
            <a:pPr lvl="3"/>
            <a:r>
              <a:rPr lang="sv-SE" dirty="0" err="1"/>
              <a:t>Fourth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  <a:p>
            <a:pPr lvl="4"/>
            <a:r>
              <a:rPr lang="sv-SE" dirty="0" err="1"/>
              <a:t>Fifth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792000" y="597917"/>
            <a:ext cx="2504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>
                <a:solidFill>
                  <a:srgbClr val="FFFFFF"/>
                </a:solidFill>
                <a:latin typeface="Verdana"/>
                <a:cs typeface="Verdana"/>
              </a:rPr>
              <a:t>Medverkande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90772" y="4221654"/>
            <a:ext cx="6387308" cy="58682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strike="noStrike" baseline="0">
                <a:solidFill>
                  <a:schemeClr val="bg1"/>
                </a:solidFill>
              </a:defRPr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noProof="0" dirty="0">
                <a:solidFill>
                  <a:schemeClr val="bg1"/>
                </a:solidFill>
                <a:latin typeface="Verdana"/>
              </a:rPr>
              <a:t>Click to insert custom footer</a:t>
            </a:r>
          </a:p>
        </p:txBody>
      </p:sp>
    </p:spTree>
    <p:extLst>
      <p:ext uri="{BB962C8B-B14F-4D97-AF65-F5344CB8AC3E}">
        <p14:creationId xmlns:p14="http://schemas.microsoft.com/office/powerpoint/2010/main" val="296880401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ributors - Blu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2"/>
          <p:cNvSpPr>
            <a:spLocks noGrp="1"/>
          </p:cNvSpPr>
          <p:nvPr>
            <p:ph idx="1"/>
          </p:nvPr>
        </p:nvSpPr>
        <p:spPr>
          <a:xfrm>
            <a:off x="792000" y="1059582"/>
            <a:ext cx="6850800" cy="3168352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FontTx/>
              <a:buNone/>
              <a:defRPr sz="2400">
                <a:solidFill>
                  <a:srgbClr val="FFFFFF"/>
                </a:solidFill>
              </a:defRPr>
            </a:lvl2pPr>
            <a:lvl3pPr marL="914400" indent="0">
              <a:buFontTx/>
              <a:buNone/>
              <a:defRPr sz="2400">
                <a:solidFill>
                  <a:srgbClr val="FFFFFF"/>
                </a:solidFill>
              </a:defRPr>
            </a:lvl3pPr>
            <a:lvl4pPr marL="1371600" indent="0">
              <a:buFontTx/>
              <a:buNone/>
              <a:defRPr sz="2400">
                <a:solidFill>
                  <a:srgbClr val="FFFFFF"/>
                </a:solidFill>
              </a:defRPr>
            </a:lvl4pPr>
            <a:lvl5pPr marL="1828800" indent="0">
              <a:buFont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792000" y="4227934"/>
            <a:ext cx="572464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noProof="0" dirty="0">
                <a:solidFill>
                  <a:schemeClr val="bg1"/>
                </a:solidFill>
                <a:latin typeface="Verdana"/>
              </a:rPr>
              <a:t>Recorded </a:t>
            </a:r>
            <a:fld id="{DEF0F593-7E64-D74F-96F6-B611C3DC3FC9}" type="datetime1">
              <a:rPr lang="en-US" sz="1600" baseline="0" noProof="0" smtClean="0">
                <a:solidFill>
                  <a:schemeClr val="bg1"/>
                </a:solidFill>
                <a:latin typeface="Verdana"/>
              </a:rPr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9/19/2020</a:t>
            </a:fld>
            <a:endParaRPr lang="en-US" sz="1600" noProof="0" dirty="0">
              <a:solidFill>
                <a:schemeClr val="bg1"/>
              </a:solidFill>
              <a:latin typeface="Verdana"/>
            </a:endParaRPr>
          </a:p>
          <a:p>
            <a:r>
              <a:rPr lang="en-US" sz="1600" noProof="0" dirty="0">
                <a:solidFill>
                  <a:schemeClr val="bg1"/>
                </a:solidFill>
                <a:latin typeface="Verdana"/>
              </a:rPr>
              <a:t>Department of Computer and Systems Sciences, DSV 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92000" y="597917"/>
            <a:ext cx="2357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noProof="0" dirty="0">
                <a:solidFill>
                  <a:srgbClr val="FFFFFF"/>
                </a:solidFill>
                <a:latin typeface="Verdana"/>
                <a:cs typeface="Verdana"/>
              </a:rPr>
              <a:t>Contributors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3567618"/>
            <a:ext cx="1296144" cy="1236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21587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ributors - custom footer - Blu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2"/>
          <p:cNvSpPr>
            <a:spLocks noGrp="1"/>
          </p:cNvSpPr>
          <p:nvPr>
            <p:ph idx="1"/>
          </p:nvPr>
        </p:nvSpPr>
        <p:spPr>
          <a:xfrm>
            <a:off x="792000" y="1059582"/>
            <a:ext cx="6850800" cy="3168352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FontTx/>
              <a:buNone/>
              <a:defRPr sz="2400">
                <a:solidFill>
                  <a:srgbClr val="FFFFFF"/>
                </a:solidFill>
              </a:defRPr>
            </a:lvl2pPr>
            <a:lvl3pPr marL="914400" indent="0">
              <a:buFontTx/>
              <a:buNone/>
              <a:defRPr sz="2400">
                <a:solidFill>
                  <a:srgbClr val="FFFFFF"/>
                </a:solidFill>
              </a:defRPr>
            </a:lvl3pPr>
            <a:lvl4pPr marL="1371600" indent="0">
              <a:buFontTx/>
              <a:buNone/>
              <a:defRPr sz="2400">
                <a:solidFill>
                  <a:srgbClr val="FFFFFF"/>
                </a:solidFill>
              </a:defRPr>
            </a:lvl4pPr>
            <a:lvl5pPr marL="1828800" indent="0">
              <a:buFont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92000" y="597917"/>
            <a:ext cx="2357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noProof="0" dirty="0">
                <a:solidFill>
                  <a:srgbClr val="FFFFFF"/>
                </a:solidFill>
                <a:latin typeface="Verdana"/>
                <a:cs typeface="Verdana"/>
              </a:rPr>
              <a:t>Contributors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3567618"/>
            <a:ext cx="1296144" cy="1236379"/>
          </a:xfrm>
          <a:prstGeom prst="rect">
            <a:avLst/>
          </a:prstGeom>
        </p:spPr>
      </p:pic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90772" y="4221654"/>
            <a:ext cx="6387308" cy="58682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strike="noStrike" baseline="0">
                <a:solidFill>
                  <a:schemeClr val="bg1"/>
                </a:solidFill>
              </a:defRPr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noProof="0" dirty="0">
                <a:solidFill>
                  <a:schemeClr val="bg1"/>
                </a:solidFill>
                <a:latin typeface="Verdana"/>
              </a:rPr>
              <a:t>Click to insert custom footer</a:t>
            </a:r>
          </a:p>
        </p:txBody>
      </p:sp>
    </p:spTree>
    <p:extLst>
      <p:ext uri="{BB962C8B-B14F-4D97-AF65-F5344CB8AC3E}">
        <p14:creationId xmlns:p14="http://schemas.microsoft.com/office/powerpoint/2010/main" val="4174445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a logo - Blå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3507854"/>
            <a:ext cx="1435367" cy="1195504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792000" y="4465444"/>
            <a:ext cx="5354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600" noProof="0" dirty="0">
                <a:solidFill>
                  <a:srgbClr val="FFFFFF"/>
                </a:solidFill>
                <a:latin typeface="Verdana"/>
              </a:rPr>
              <a:t>Institutionen för data- och systemvetenskap, DSV </a:t>
            </a:r>
          </a:p>
        </p:txBody>
      </p:sp>
    </p:spTree>
    <p:extLst>
      <p:ext uri="{BB962C8B-B14F-4D97-AF65-F5344CB8AC3E}">
        <p14:creationId xmlns:p14="http://schemas.microsoft.com/office/powerpoint/2010/main" val="533423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apitelsida - 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SU_PPT_eld"/>
          <p:cNvPicPr>
            <a:picLocks noChangeAspect="1" noChangeArrowheads="1"/>
          </p:cNvPicPr>
          <p:nvPr userDrawn="1"/>
        </p:nvPicPr>
        <p:blipFill>
          <a:blip r:embed="rId2" cstate="print">
            <a:alphaModFix amt="55000"/>
          </a:blip>
          <a:srcRect l="4988" t="-362"/>
          <a:stretch>
            <a:fillRect/>
          </a:stretch>
        </p:blipFill>
        <p:spPr bwMode="auto">
          <a:xfrm>
            <a:off x="1" y="1225226"/>
            <a:ext cx="5408969" cy="3938812"/>
          </a:xfrm>
          <a:prstGeom prst="rect">
            <a:avLst/>
          </a:prstGeom>
          <a:noFill/>
          <a:effectLst/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sv-SE" noProof="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08000" y="2894400"/>
            <a:ext cx="6631200" cy="874800"/>
          </a:xfrm>
        </p:spPr>
        <p:txBody>
          <a:bodyPr>
            <a:no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193773087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st logo - Blu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792000" y="4465444"/>
            <a:ext cx="57246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noProof="0" dirty="0">
                <a:solidFill>
                  <a:schemeClr val="bg1"/>
                </a:solidFill>
                <a:latin typeface="Verdana"/>
              </a:rPr>
              <a:t>Department of Computer and Systems Sciences, DSV 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3567619"/>
            <a:ext cx="1296144" cy="1236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863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vit/Empty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1083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svart/Empty black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395234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blå/Empty blu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2765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- Olivkv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SU_PPT_olivkvist"/>
          <p:cNvPicPr>
            <a:picLocks noChangeAspect="1" noChangeArrowheads="1"/>
          </p:cNvPicPr>
          <p:nvPr userDrawn="1"/>
        </p:nvPicPr>
        <p:blipFill>
          <a:blip r:embed="rId2" cstate="print">
            <a:alphaModFix amt="55000"/>
          </a:blip>
          <a:srcRect l="1746"/>
          <a:stretch>
            <a:fillRect/>
          </a:stretch>
        </p:blipFill>
        <p:spPr bwMode="auto">
          <a:xfrm>
            <a:off x="1589" y="238124"/>
            <a:ext cx="5161507" cy="4905756"/>
          </a:xfrm>
          <a:prstGeom prst="rect">
            <a:avLst/>
          </a:prstGeom>
          <a:noFill/>
        </p:spPr>
      </p:pic>
      <p:sp>
        <p:nvSpPr>
          <p:cNvPr id="6" name="Rubrik 1"/>
          <p:cNvSpPr>
            <a:spLocks noGrp="1"/>
          </p:cNvSpPr>
          <p:nvPr>
            <p:ph type="ctrTitle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sv-SE" noProof="0" dirty="0"/>
          </a:p>
        </p:txBody>
      </p:sp>
      <p:sp>
        <p:nvSpPr>
          <p:cNvPr id="7" name="Underrubrik 2"/>
          <p:cNvSpPr>
            <a:spLocks noGrp="1"/>
          </p:cNvSpPr>
          <p:nvPr>
            <p:ph type="subTitle" idx="1"/>
          </p:nvPr>
        </p:nvSpPr>
        <p:spPr>
          <a:xfrm>
            <a:off x="1008000" y="2894400"/>
            <a:ext cx="6631200" cy="874800"/>
          </a:xfrm>
        </p:spPr>
        <p:txBody>
          <a:bodyPr>
            <a:no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1935300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- Kron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SU_PPT_kronor"/>
          <p:cNvPicPr>
            <a:picLocks noChangeAspect="1" noChangeArrowheads="1"/>
          </p:cNvPicPr>
          <p:nvPr userDrawn="1"/>
        </p:nvPicPr>
        <p:blipFill>
          <a:blip r:embed="rId2" cstate="print">
            <a:alphaModFix amt="55000"/>
          </a:blip>
          <a:srcRect/>
          <a:stretch>
            <a:fillRect/>
          </a:stretch>
        </p:blipFill>
        <p:spPr bwMode="auto">
          <a:xfrm>
            <a:off x="0" y="1262062"/>
            <a:ext cx="4197096" cy="3881628"/>
          </a:xfrm>
          <a:prstGeom prst="rect">
            <a:avLst/>
          </a:prstGeom>
          <a:noFill/>
        </p:spPr>
      </p:pic>
      <p:sp>
        <p:nvSpPr>
          <p:cNvPr id="6" name="Rubrik 1"/>
          <p:cNvSpPr>
            <a:spLocks noGrp="1"/>
          </p:cNvSpPr>
          <p:nvPr>
            <p:ph type="ctrTitle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sv-SE" noProof="0" dirty="0"/>
          </a:p>
        </p:txBody>
      </p:sp>
      <p:sp>
        <p:nvSpPr>
          <p:cNvPr id="7" name="Underrubrik 2"/>
          <p:cNvSpPr>
            <a:spLocks noGrp="1"/>
          </p:cNvSpPr>
          <p:nvPr>
            <p:ph type="subTitle" idx="1"/>
          </p:nvPr>
        </p:nvSpPr>
        <p:spPr>
          <a:xfrm>
            <a:off x="1008000" y="2894400"/>
            <a:ext cx="6631200" cy="874800"/>
          </a:xfrm>
        </p:spPr>
        <p:txBody>
          <a:bodyPr>
            <a:no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1935300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ctrTitle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sv-SE" noProof="0" dirty="0"/>
          </a:p>
        </p:txBody>
      </p:sp>
      <p:sp>
        <p:nvSpPr>
          <p:cNvPr id="5" name="Underrubrik 2"/>
          <p:cNvSpPr>
            <a:spLocks noGrp="1"/>
          </p:cNvSpPr>
          <p:nvPr>
            <p:ph type="subTitle" idx="1"/>
          </p:nvPr>
        </p:nvSpPr>
        <p:spPr>
          <a:xfrm>
            <a:off x="1008000" y="2894400"/>
            <a:ext cx="6631200" cy="874800"/>
          </a:xfrm>
        </p:spPr>
        <p:txBody>
          <a:bodyPr>
            <a:no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391254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5.emf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6.emf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image" Target="../media/image10.emf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6850800" cy="5967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92000" y="1275534"/>
            <a:ext cx="6850800" cy="32404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7" name="Bildobjekt 6" descr="logo-org-svensk_rgb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7884368" y="216001"/>
            <a:ext cx="980375" cy="817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79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709" r:id="rId2"/>
    <p:sldLayoutId id="2147483710" r:id="rId3"/>
    <p:sldLayoutId id="2147483713" r:id="rId4"/>
    <p:sldLayoutId id="2147483684" r:id="rId5"/>
    <p:sldLayoutId id="2147483683" r:id="rId6"/>
    <p:sldLayoutId id="2147483712" r:id="rId7"/>
    <p:sldLayoutId id="2147483711" r:id="rId8"/>
    <p:sldLayoutId id="2147483714" r:id="rId9"/>
    <p:sldLayoutId id="2147483685" r:id="rId10"/>
    <p:sldLayoutId id="2147483686" r:id="rId11"/>
    <p:sldLayoutId id="2147483687" r:id="rId12"/>
    <p:sldLayoutId id="2147483688" r:id="rId1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lnSpc>
          <a:spcPts val="2900"/>
        </a:lnSpc>
        <a:spcBef>
          <a:spcPct val="20000"/>
        </a:spcBef>
        <a:buSzPct val="93000"/>
        <a:buFont typeface="Verdana" pitchFamily="34" charset="0"/>
        <a:buChar char="●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6850800" cy="5967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noProof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92000" y="1275534"/>
            <a:ext cx="6850800" cy="32404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noProof="0"/>
              <a:t>Klicka här för att ändra format på bakgrundstexten</a:t>
            </a:r>
          </a:p>
          <a:p>
            <a:pPr lvl="1"/>
            <a:r>
              <a:rPr lang="en-US" noProof="0"/>
              <a:t>Nivå två</a:t>
            </a:r>
          </a:p>
          <a:p>
            <a:pPr lvl="2"/>
            <a:r>
              <a:rPr lang="en-US" noProof="0"/>
              <a:t>Nivå tre</a:t>
            </a:r>
          </a:p>
          <a:p>
            <a:pPr lvl="3"/>
            <a:r>
              <a:rPr lang="en-US" noProof="0"/>
              <a:t>Nivå fyra</a:t>
            </a:r>
          </a:p>
          <a:p>
            <a:pPr lvl="4"/>
            <a:r>
              <a:rPr lang="en-US" noProof="0"/>
              <a:t>Nivå fem</a:t>
            </a:r>
          </a:p>
        </p:txBody>
      </p:sp>
      <p:pic>
        <p:nvPicPr>
          <p:cNvPr id="5" name="Bildobjekt 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6001"/>
            <a:ext cx="884358" cy="843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926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8" r:id="rId2"/>
    <p:sldLayoutId id="2147483737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lnSpc>
          <a:spcPts val="2900"/>
        </a:lnSpc>
        <a:spcBef>
          <a:spcPct val="20000"/>
        </a:spcBef>
        <a:buSzPct val="93000"/>
        <a:buFont typeface="Verdana" pitchFamily="34" charset="0"/>
        <a:buChar char="●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6850800" cy="5967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92000" y="1275534"/>
            <a:ext cx="6850800" cy="32404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6655"/>
            <a:ext cx="980375" cy="81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877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20" r:id="rId2"/>
    <p:sldLayoutId id="2147483719" r:id="rId3"/>
    <p:sldLayoutId id="2147483721" r:id="rId4"/>
    <p:sldLayoutId id="2147483722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lnSpc>
          <a:spcPts val="2900"/>
        </a:lnSpc>
        <a:spcBef>
          <a:spcPct val="20000"/>
        </a:spcBef>
        <a:buSzPct val="93000"/>
        <a:buFont typeface="Verdana" pitchFamily="34" charset="0"/>
        <a:buChar char="●"/>
        <a:defRPr sz="2400" kern="1200">
          <a:solidFill>
            <a:srgbClr val="FFFFF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FFFFF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FFFFF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FFFFF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rgbClr val="FFFFF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6850800" cy="5967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92000" y="1275534"/>
            <a:ext cx="6850800" cy="32404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4" name="Picture 3" descr="logo-neg-engelsk_rgb.eps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572" y="216023"/>
            <a:ext cx="884336" cy="843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172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lnSpc>
          <a:spcPts val="2900"/>
        </a:lnSpc>
        <a:spcBef>
          <a:spcPct val="20000"/>
        </a:spcBef>
        <a:buSzPct val="93000"/>
        <a:buFont typeface="Verdana" pitchFamily="34" charset="0"/>
        <a:buChar char="●"/>
        <a:defRPr sz="2400" kern="1200">
          <a:solidFill>
            <a:srgbClr val="FFFFF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FFFFF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FFFFF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FFFFF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rgbClr val="FFFFF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6850800" cy="5967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92000" y="1275534"/>
            <a:ext cx="6850800" cy="32404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03434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65" r:id="rId2"/>
    <p:sldLayoutId id="2147483733" r:id="rId3"/>
    <p:sldLayoutId id="2147483769" r:id="rId4"/>
    <p:sldLayoutId id="2147483766" r:id="rId5"/>
    <p:sldLayoutId id="2147483770" r:id="rId6"/>
    <p:sldLayoutId id="2147483767" r:id="rId7"/>
    <p:sldLayoutId id="2147483768" r:id="rId8"/>
    <p:sldLayoutId id="2147483697" r:id="rId9"/>
    <p:sldLayoutId id="2147483715" r:id="rId10"/>
    <p:sldLayoutId id="2147483716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lnSpc>
          <a:spcPts val="2900"/>
        </a:lnSpc>
        <a:spcBef>
          <a:spcPct val="20000"/>
        </a:spcBef>
        <a:buSzPct val="93000"/>
        <a:buFont typeface="Verdana" pitchFamily="34" charset="0"/>
        <a:buChar char="●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2244" y="1604646"/>
            <a:ext cx="7582327" cy="1102519"/>
          </a:xfrm>
        </p:spPr>
        <p:txBody>
          <a:bodyPr>
            <a:normAutofit fontScale="90000"/>
          </a:bodyPr>
          <a:lstStyle/>
          <a:p>
            <a:br>
              <a:rPr lang="sv-SE" sz="2250" dirty="0"/>
            </a:br>
            <a:r>
              <a:rPr lang="sv-SE" sz="3300" dirty="0"/>
              <a:t>SUPCOM – MODULE 2</a:t>
            </a:r>
            <a:br>
              <a:rPr lang="sv-SE" sz="3300" dirty="0"/>
            </a:br>
            <a:r>
              <a:rPr lang="sv-SE" sz="2000" dirty="0"/>
              <a:t>Enterprise </a:t>
            </a:r>
            <a:r>
              <a:rPr lang="sv-SE" sz="2000" dirty="0" err="1"/>
              <a:t>Modelling</a:t>
            </a:r>
            <a:r>
              <a:rPr lang="sv-SE" sz="2000" dirty="0"/>
              <a:t> and System </a:t>
            </a:r>
            <a:r>
              <a:rPr lang="sv-SE" sz="2000" dirty="0" err="1"/>
              <a:t>Engineering</a:t>
            </a:r>
            <a:endParaRPr lang="sv-SE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2244" y="3299557"/>
            <a:ext cx="4800600" cy="1314450"/>
          </a:xfrm>
        </p:spPr>
        <p:txBody>
          <a:bodyPr>
            <a:normAutofit/>
          </a:bodyPr>
          <a:lstStyle/>
          <a:p>
            <a:r>
              <a:rPr lang="sv-SE" dirty="0" err="1"/>
              <a:t>Authors</a:t>
            </a:r>
            <a:r>
              <a:rPr lang="sv-SE" dirty="0"/>
              <a:t> </a:t>
            </a:r>
            <a:r>
              <a:rPr lang="sv-SE" dirty="0" err="1"/>
              <a:t>Name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2656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27"/>
    </mc:Choice>
    <mc:Fallback xmlns="">
      <p:transition spd="slow" advTm="6127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700" dirty="0"/>
              <a:t>Task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500" b="1" dirty="0"/>
              <a:t>Text </a:t>
            </a:r>
            <a:r>
              <a:rPr lang="sv-SE" sz="1500" b="1" dirty="0" err="1"/>
              <a:t>if</a:t>
            </a:r>
            <a:r>
              <a:rPr lang="sv-SE" sz="1500" b="1" dirty="0"/>
              <a:t> </a:t>
            </a:r>
            <a:r>
              <a:rPr lang="sv-SE" sz="1500" b="1" dirty="0" err="1"/>
              <a:t>needed</a:t>
            </a:r>
            <a:endParaRPr lang="sv-SE" sz="1500" b="1" dirty="0"/>
          </a:p>
          <a:p>
            <a:r>
              <a:rPr lang="sv-SE" sz="1200" dirty="0"/>
              <a:t>Text </a:t>
            </a:r>
            <a:r>
              <a:rPr lang="sv-SE" sz="1200" dirty="0" err="1"/>
              <a:t>if</a:t>
            </a:r>
            <a:r>
              <a:rPr lang="sv-SE" sz="1200" dirty="0"/>
              <a:t> </a:t>
            </a:r>
            <a:r>
              <a:rPr lang="sv-SE" sz="1200" dirty="0" err="1"/>
              <a:t>needed</a:t>
            </a:r>
            <a:endParaRPr lang="sv-SE" sz="1200" dirty="0"/>
          </a:p>
          <a:p>
            <a:endParaRPr lang="sv-SE" sz="1500" dirty="0"/>
          </a:p>
        </p:txBody>
      </p:sp>
    </p:spTree>
    <p:extLst>
      <p:ext uri="{BB962C8B-B14F-4D97-AF65-F5344CB8AC3E}">
        <p14:creationId xmlns:p14="http://schemas.microsoft.com/office/powerpoint/2010/main" val="208871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383"/>
    </mc:Choice>
    <mc:Fallback xmlns="">
      <p:transition spd="slow" advTm="28383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700" dirty="0"/>
              <a:t>Task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500" b="1" dirty="0"/>
              <a:t>Text </a:t>
            </a:r>
            <a:r>
              <a:rPr lang="sv-SE" sz="1500" b="1" dirty="0" err="1"/>
              <a:t>if</a:t>
            </a:r>
            <a:r>
              <a:rPr lang="sv-SE" sz="1500" b="1" dirty="0"/>
              <a:t> </a:t>
            </a:r>
            <a:r>
              <a:rPr lang="sv-SE" sz="1500" b="1" dirty="0" err="1"/>
              <a:t>needed</a:t>
            </a:r>
            <a:endParaRPr lang="sv-SE" sz="1500" b="1" dirty="0"/>
          </a:p>
          <a:p>
            <a:r>
              <a:rPr lang="sv-SE" sz="1200" dirty="0"/>
              <a:t>Text </a:t>
            </a:r>
            <a:r>
              <a:rPr lang="sv-SE" sz="1200" dirty="0" err="1"/>
              <a:t>if</a:t>
            </a:r>
            <a:r>
              <a:rPr lang="sv-SE" sz="1200" dirty="0"/>
              <a:t> </a:t>
            </a:r>
            <a:r>
              <a:rPr lang="sv-SE" sz="1200" dirty="0" err="1"/>
              <a:t>needed</a:t>
            </a:r>
            <a:endParaRPr lang="sv-SE" sz="1200" dirty="0"/>
          </a:p>
          <a:p>
            <a:pPr marL="0" indent="0">
              <a:buNone/>
            </a:pPr>
            <a:endParaRPr lang="sv-SE" sz="1500" dirty="0"/>
          </a:p>
        </p:txBody>
      </p:sp>
    </p:spTree>
    <p:extLst>
      <p:ext uri="{BB962C8B-B14F-4D97-AF65-F5344CB8AC3E}">
        <p14:creationId xmlns:p14="http://schemas.microsoft.com/office/powerpoint/2010/main" val="428593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383"/>
    </mc:Choice>
    <mc:Fallback xmlns="">
      <p:transition spd="slow" advTm="28383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700" dirty="0"/>
              <a:t>Task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500" b="1" dirty="0"/>
              <a:t>Text </a:t>
            </a:r>
            <a:r>
              <a:rPr lang="sv-SE" sz="1500" b="1" dirty="0" err="1"/>
              <a:t>if</a:t>
            </a:r>
            <a:r>
              <a:rPr lang="sv-SE" sz="1500" b="1" dirty="0"/>
              <a:t> </a:t>
            </a:r>
            <a:r>
              <a:rPr lang="sv-SE" sz="1500" b="1" dirty="0" err="1"/>
              <a:t>needed</a:t>
            </a:r>
            <a:endParaRPr lang="sv-SE" sz="1500" b="1" dirty="0"/>
          </a:p>
          <a:p>
            <a:r>
              <a:rPr lang="sv-SE" sz="1200" dirty="0"/>
              <a:t>Text </a:t>
            </a:r>
            <a:r>
              <a:rPr lang="sv-SE" sz="1200" dirty="0" err="1"/>
              <a:t>if</a:t>
            </a:r>
            <a:r>
              <a:rPr lang="sv-SE" sz="1200" dirty="0"/>
              <a:t> </a:t>
            </a:r>
            <a:r>
              <a:rPr lang="sv-SE" sz="1200" dirty="0" err="1"/>
              <a:t>needed</a:t>
            </a:r>
            <a:endParaRPr lang="sv-SE" sz="1200" dirty="0"/>
          </a:p>
          <a:p>
            <a:endParaRPr lang="sv-SE" sz="1500" dirty="0"/>
          </a:p>
        </p:txBody>
      </p:sp>
    </p:spTree>
    <p:extLst>
      <p:ext uri="{BB962C8B-B14F-4D97-AF65-F5344CB8AC3E}">
        <p14:creationId xmlns:p14="http://schemas.microsoft.com/office/powerpoint/2010/main" val="4094969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383"/>
    </mc:Choice>
    <mc:Fallback xmlns="">
      <p:transition spd="slow" advTm="28383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700" dirty="0"/>
              <a:t>Task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500" b="1" dirty="0"/>
              <a:t>Text </a:t>
            </a:r>
            <a:r>
              <a:rPr lang="sv-SE" sz="1500" b="1" dirty="0" err="1"/>
              <a:t>if</a:t>
            </a:r>
            <a:r>
              <a:rPr lang="sv-SE" sz="1500" b="1" dirty="0"/>
              <a:t> </a:t>
            </a:r>
            <a:r>
              <a:rPr lang="sv-SE" sz="1500" b="1" dirty="0" err="1"/>
              <a:t>needed</a:t>
            </a:r>
            <a:endParaRPr lang="sv-SE" sz="1500" b="1" dirty="0"/>
          </a:p>
          <a:p>
            <a:r>
              <a:rPr lang="sv-SE" sz="1200" dirty="0"/>
              <a:t>Text </a:t>
            </a:r>
            <a:r>
              <a:rPr lang="sv-SE" sz="1200" dirty="0" err="1"/>
              <a:t>if</a:t>
            </a:r>
            <a:r>
              <a:rPr lang="sv-SE" sz="1200" dirty="0"/>
              <a:t> </a:t>
            </a:r>
            <a:r>
              <a:rPr lang="sv-SE" sz="1200" dirty="0" err="1"/>
              <a:t>needed</a:t>
            </a:r>
            <a:endParaRPr lang="sv-SE" sz="1200" dirty="0"/>
          </a:p>
          <a:p>
            <a:endParaRPr lang="sv-SE" sz="1500" dirty="0"/>
          </a:p>
        </p:txBody>
      </p:sp>
    </p:spTree>
    <p:extLst>
      <p:ext uri="{BB962C8B-B14F-4D97-AF65-F5344CB8AC3E}">
        <p14:creationId xmlns:p14="http://schemas.microsoft.com/office/powerpoint/2010/main" val="1042912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383"/>
    </mc:Choice>
    <mc:Fallback xmlns="">
      <p:transition spd="slow" advTm="28383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700" dirty="0"/>
              <a:t>Task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500" b="1" dirty="0"/>
              <a:t>Text </a:t>
            </a:r>
            <a:r>
              <a:rPr lang="sv-SE" sz="1500" b="1" dirty="0" err="1"/>
              <a:t>if</a:t>
            </a:r>
            <a:r>
              <a:rPr lang="sv-SE" sz="1500" b="1" dirty="0"/>
              <a:t> </a:t>
            </a:r>
            <a:r>
              <a:rPr lang="sv-SE" sz="1500" b="1" dirty="0" err="1"/>
              <a:t>needed</a:t>
            </a:r>
            <a:endParaRPr lang="sv-SE" sz="1500" b="1" dirty="0"/>
          </a:p>
          <a:p>
            <a:r>
              <a:rPr lang="sv-SE" sz="1200" dirty="0"/>
              <a:t>Text </a:t>
            </a:r>
            <a:r>
              <a:rPr lang="sv-SE" sz="1200" dirty="0" err="1"/>
              <a:t>if</a:t>
            </a:r>
            <a:r>
              <a:rPr lang="sv-SE" sz="1200" dirty="0"/>
              <a:t> </a:t>
            </a:r>
            <a:r>
              <a:rPr lang="sv-SE" sz="1200" dirty="0" err="1"/>
              <a:t>needed</a:t>
            </a:r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293141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383"/>
    </mc:Choice>
    <mc:Fallback xmlns="">
      <p:transition spd="slow" advTm="28383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700"/>
              <a:t>Task 6</a:t>
            </a:r>
            <a:endParaRPr lang="sv-SE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500" b="1" dirty="0"/>
              <a:t>Text </a:t>
            </a:r>
            <a:r>
              <a:rPr lang="sv-SE" sz="1500" b="1" dirty="0" err="1"/>
              <a:t>if</a:t>
            </a:r>
            <a:r>
              <a:rPr lang="sv-SE" sz="1500" b="1" dirty="0"/>
              <a:t> </a:t>
            </a:r>
            <a:r>
              <a:rPr lang="sv-SE" sz="1500" b="1" dirty="0" err="1"/>
              <a:t>needed</a:t>
            </a:r>
            <a:endParaRPr lang="sv-SE" sz="1500" b="1" dirty="0"/>
          </a:p>
          <a:p>
            <a:r>
              <a:rPr lang="sv-SE" sz="1200" dirty="0"/>
              <a:t>Text </a:t>
            </a:r>
            <a:r>
              <a:rPr lang="sv-SE" sz="1200" dirty="0" err="1"/>
              <a:t>if</a:t>
            </a:r>
            <a:r>
              <a:rPr lang="sv-SE" sz="1200" dirty="0"/>
              <a:t> </a:t>
            </a:r>
            <a:r>
              <a:rPr lang="sv-SE" sz="1200" dirty="0" err="1"/>
              <a:t>needed</a:t>
            </a:r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220466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383"/>
    </mc:Choice>
    <mc:Fallback xmlns="">
      <p:transition spd="slow" advTm="28383"/>
    </mc:Fallback>
  </mc:AlternateContent>
</p:sld>
</file>

<file path=ppt/theme/theme1.xml><?xml version="1.0" encoding="utf-8"?>
<a:theme xmlns:a="http://schemas.openxmlformats.org/drawingml/2006/main" name="su_dsv_ppt_template_16_9_20130920">
  <a:themeElements>
    <a:clrScheme name="SU">
      <a:dk1>
        <a:srgbClr val="002F5F"/>
      </a:dk1>
      <a:lt1>
        <a:srgbClr val="FFFFFF"/>
      </a:lt1>
      <a:dk2>
        <a:srgbClr val="002F5F"/>
      </a:dk2>
      <a:lt2>
        <a:srgbClr val="808080"/>
      </a:lt2>
      <a:accent1>
        <a:srgbClr val="A3A86B"/>
      </a:accent1>
      <a:accent2>
        <a:srgbClr val="ACDEE6"/>
      </a:accent2>
      <a:accent3>
        <a:srgbClr val="9BB2CE"/>
      </a:accent3>
      <a:accent4>
        <a:srgbClr val="D95E00"/>
      </a:accent4>
      <a:accent5>
        <a:srgbClr val="DADCC3"/>
      </a:accent5>
      <a:accent6>
        <a:srgbClr val="FF9B4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nglish SU 16:9 - Widescreen">
  <a:themeElements>
    <a:clrScheme name="SU">
      <a:dk1>
        <a:srgbClr val="002F5F"/>
      </a:dk1>
      <a:lt1>
        <a:srgbClr val="FFFFFF"/>
      </a:lt1>
      <a:dk2>
        <a:srgbClr val="002F5F"/>
      </a:dk2>
      <a:lt2>
        <a:srgbClr val="808080"/>
      </a:lt2>
      <a:accent1>
        <a:srgbClr val="A3A86B"/>
      </a:accent1>
      <a:accent2>
        <a:srgbClr val="ACDEE6"/>
      </a:accent2>
      <a:accent3>
        <a:srgbClr val="9BB2CE"/>
      </a:accent3>
      <a:accent4>
        <a:srgbClr val="D95E00"/>
      </a:accent4>
      <a:accent5>
        <a:srgbClr val="DADCC3"/>
      </a:accent5>
      <a:accent6>
        <a:srgbClr val="FF9B4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U 16:9 - Blå Widescreen">
  <a:themeElements>
    <a:clrScheme name="SU">
      <a:dk1>
        <a:srgbClr val="002F5F"/>
      </a:dk1>
      <a:lt1>
        <a:srgbClr val="FFFFFF"/>
      </a:lt1>
      <a:dk2>
        <a:srgbClr val="002F5F"/>
      </a:dk2>
      <a:lt2>
        <a:srgbClr val="808080"/>
      </a:lt2>
      <a:accent1>
        <a:srgbClr val="A3A86B"/>
      </a:accent1>
      <a:accent2>
        <a:srgbClr val="ACDEE6"/>
      </a:accent2>
      <a:accent3>
        <a:srgbClr val="9BB2CE"/>
      </a:accent3>
      <a:accent4>
        <a:srgbClr val="D95E00"/>
      </a:accent4>
      <a:accent5>
        <a:srgbClr val="DADCC3"/>
      </a:accent5>
      <a:accent6>
        <a:srgbClr val="FF9B4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English SU 16:9 - Blå Widescreen">
  <a:themeElements>
    <a:clrScheme name="SU">
      <a:dk1>
        <a:srgbClr val="002F5F"/>
      </a:dk1>
      <a:lt1>
        <a:srgbClr val="FFFFFF"/>
      </a:lt1>
      <a:dk2>
        <a:srgbClr val="002F5F"/>
      </a:dk2>
      <a:lt2>
        <a:srgbClr val="808080"/>
      </a:lt2>
      <a:accent1>
        <a:srgbClr val="A3A86B"/>
      </a:accent1>
      <a:accent2>
        <a:srgbClr val="ACDEE6"/>
      </a:accent2>
      <a:accent3>
        <a:srgbClr val="9BB2CE"/>
      </a:accent3>
      <a:accent4>
        <a:srgbClr val="D95E00"/>
      </a:accent4>
      <a:accent5>
        <a:srgbClr val="DADCC3"/>
      </a:accent5>
      <a:accent6>
        <a:srgbClr val="FF9B4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Special">
  <a:themeElements>
    <a:clrScheme name="SU">
      <a:dk1>
        <a:srgbClr val="002F5F"/>
      </a:dk1>
      <a:lt1>
        <a:srgbClr val="FFFFFF"/>
      </a:lt1>
      <a:dk2>
        <a:srgbClr val="002F5F"/>
      </a:dk2>
      <a:lt2>
        <a:srgbClr val="808080"/>
      </a:lt2>
      <a:accent1>
        <a:srgbClr val="A3A86B"/>
      </a:accent1>
      <a:accent2>
        <a:srgbClr val="ACDEE6"/>
      </a:accent2>
      <a:accent3>
        <a:srgbClr val="9BB2CE"/>
      </a:accent3>
      <a:accent4>
        <a:srgbClr val="D95E00"/>
      </a:accent4>
      <a:accent5>
        <a:srgbClr val="DADCC3"/>
      </a:accent5>
      <a:accent6>
        <a:srgbClr val="FF9B4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sz="1600" noProof="0" dirty="0" smtClean="0">
            <a:solidFill>
              <a:srgbClr val="FFFFFF"/>
            </a:solidFill>
            <a:latin typeface="Verdana"/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su_dsv_ppt_template_16_9_20141030</Template>
  <TotalTime>8279</TotalTime>
  <Words>61</Words>
  <Application>Microsoft Office PowerPoint</Application>
  <PresentationFormat>On-screen Show (16:9)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Verdana</vt:lpstr>
      <vt:lpstr>su_dsv_ppt_template_16_9_20130920</vt:lpstr>
      <vt:lpstr>English SU 16:9 - Widescreen</vt:lpstr>
      <vt:lpstr>SU 16:9 - Blå Widescreen</vt:lpstr>
      <vt:lpstr>English SU 16:9 - Blå Widescreen</vt:lpstr>
      <vt:lpstr>Special</vt:lpstr>
      <vt:lpstr> SUPCOM – MODULE 2 Enterprise Modelling and System Engineering</vt:lpstr>
      <vt:lpstr>Task 1</vt:lpstr>
      <vt:lpstr>Task 2</vt:lpstr>
      <vt:lpstr>Task 3</vt:lpstr>
      <vt:lpstr>Task 4</vt:lpstr>
      <vt:lpstr>Task 5</vt:lpstr>
      <vt:lpstr>Task 6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</dc:creator>
  <cp:lastModifiedBy>Erik Perjons</cp:lastModifiedBy>
  <cp:revision>339</cp:revision>
  <dcterms:created xsi:type="dcterms:W3CDTF">2015-05-25T21:35:52Z</dcterms:created>
  <dcterms:modified xsi:type="dcterms:W3CDTF">2020-09-19T17:09:11Z</dcterms:modified>
</cp:coreProperties>
</file>