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theme/theme3.xml" ContentType="application/vnd.openxmlformats-officedocument.theme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theme/theme4.xml" ContentType="application/vnd.openxmlformats-officedocument.theme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theme/theme7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0" r:id="rId1"/>
    <p:sldMasterId id="2147483735" r:id="rId2"/>
    <p:sldMasterId id="2147483717" r:id="rId3"/>
    <p:sldMasterId id="2147483750" r:id="rId4"/>
    <p:sldMasterId id="2147483689" r:id="rId5"/>
  </p:sldMasterIdLst>
  <p:notesMasterIdLst>
    <p:notesMasterId r:id="rId13"/>
  </p:notesMasterIdLst>
  <p:handoutMasterIdLst>
    <p:handoutMasterId r:id="rId14"/>
  </p:handoutMasterIdLst>
  <p:sldIdLst>
    <p:sldId id="479" r:id="rId6"/>
    <p:sldId id="584" r:id="rId7"/>
    <p:sldId id="583" r:id="rId8"/>
    <p:sldId id="585" r:id="rId9"/>
    <p:sldId id="586" r:id="rId10"/>
    <p:sldId id="587" r:id="rId11"/>
    <p:sldId id="588" r:id="rId12"/>
  </p:sldIdLst>
  <p:sldSz cx="9144000" cy="5143500" type="screen16x9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04F"/>
    <a:srgbClr val="939A51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7" autoAdjust="0"/>
    <p:restoredTop sz="94660"/>
  </p:normalViewPr>
  <p:slideViewPr>
    <p:cSldViewPr snapToGrid="0">
      <p:cViewPr varScale="1">
        <p:scale>
          <a:sx n="123" d="100"/>
          <a:sy n="123" d="100"/>
        </p:scale>
        <p:origin x="115" y="139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5.xml"/><Relationship Id="rId15" Type="http://schemas.openxmlformats.org/officeDocument/2006/relationships/presProps" Target="presProps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C84FDD-BB37-6B48-A9C5-1C3155F992C4}" type="datetimeFigureOut">
              <a:rPr lang="en-US" smtClean="0"/>
              <a:t>9/19/2020</a:t>
            </a:fld>
            <a:endParaRPr lang="sv-S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10884B-425D-4B4B-8C23-55A19188854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3023090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2100B7E-7A17-47E8-A5AB-33071C0C8AAA}" type="datetimeFigureOut">
              <a:rPr lang="sv-SE" smtClean="0"/>
              <a:pPr/>
              <a:t>2020-09-19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264AB5-3208-46EB-A2CB-53BA67DEFF15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24378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Master" Target="../slideMasters/slideMaster5.xml"/></Relationships>
</file>

<file path=ppt/slideLayouts/_rels/slideLayout5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Master" Target="../slideMasters/slideMaster5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örstasida - E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SU_PPT_eld"/>
          <p:cNvPicPr>
            <a:picLocks noChangeAspect="1" noChangeArrowheads="1"/>
          </p:cNvPicPr>
          <p:nvPr userDrawn="1"/>
        </p:nvPicPr>
        <p:blipFill>
          <a:blip r:embed="rId2" cstate="print">
            <a:alphaModFix amt="55000"/>
          </a:blip>
          <a:srcRect l="4988" t="-362"/>
          <a:stretch>
            <a:fillRect/>
          </a:stretch>
        </p:blipFill>
        <p:spPr bwMode="auto">
          <a:xfrm>
            <a:off x="1" y="1225226"/>
            <a:ext cx="5408969" cy="3938812"/>
          </a:xfrm>
          <a:prstGeom prst="rect">
            <a:avLst/>
          </a:prstGeom>
          <a:noFill/>
          <a:effectLst/>
        </p:spPr>
      </p:pic>
      <p:sp>
        <p:nvSpPr>
          <p:cNvPr id="2" name="Rubrik 1"/>
          <p:cNvSpPr>
            <a:spLocks noGrp="1"/>
          </p:cNvSpPr>
          <p:nvPr>
            <p:ph type="ctrTitle" hasCustomPrompt="1"/>
          </p:nvPr>
        </p:nvSpPr>
        <p:spPr>
          <a:xfrm>
            <a:off x="1008000" y="1827900"/>
            <a:ext cx="6631200" cy="1069200"/>
          </a:xfrm>
        </p:spPr>
        <p:txBody>
          <a:bodyPr lIns="72000" tIns="36000" rIns="72000" bIns="36000" anchor="ctr" anchorCtr="0">
            <a:normAutofit/>
          </a:bodyPr>
          <a:lstStyle>
            <a:lvl1pPr algn="l">
              <a:defRPr sz="4400" b="0"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r>
              <a:rPr lang="sv-SE" noProof="0"/>
              <a:t>Avsnittsnamn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 hasCustomPrompt="1"/>
          </p:nvPr>
        </p:nvSpPr>
        <p:spPr>
          <a:xfrm>
            <a:off x="1008000" y="2894400"/>
            <a:ext cx="6631200" cy="1045502"/>
          </a:xfrm>
        </p:spPr>
        <p:txBody>
          <a:bodyPr>
            <a:noAutofit/>
          </a:bodyPr>
          <a:lstStyle>
            <a:lvl1pPr marL="0" marR="0" indent="0" algn="l" defTabSz="914400" rtl="0" eaLnBrk="1" fontAlgn="auto" latinLnBrk="0" hangingPunct="1">
              <a:lnSpc>
                <a:spcPts val="2900"/>
              </a:lnSpc>
              <a:spcBef>
                <a:spcPts val="480"/>
              </a:spcBef>
              <a:spcAft>
                <a:spcPts val="0"/>
              </a:spcAft>
              <a:buClrTx/>
              <a:buSzPct val="93000"/>
              <a:buFont typeface="Verdana" pitchFamily="34" charset="0"/>
              <a:buNone/>
              <a:tabLst/>
              <a:defRPr sz="240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noProof="0" dirty="0"/>
              <a:t>Talare eller underrubrik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0" hasCustomPrompt="1"/>
          </p:nvPr>
        </p:nvSpPr>
        <p:spPr>
          <a:xfrm>
            <a:off x="971600" y="627534"/>
            <a:ext cx="6625108" cy="1008112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sv-SE" noProof="0" dirty="0"/>
              <a:t>Kurs/Programserie</a:t>
            </a:r>
          </a:p>
        </p:txBody>
      </p:sp>
    </p:spTree>
    <p:extLst>
      <p:ext uri="{BB962C8B-B14F-4D97-AF65-F5344CB8AC3E}">
        <p14:creationId xmlns:p14="http://schemas.microsoft.com/office/powerpoint/2010/main" val="27263509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92000" y="627534"/>
            <a:ext cx="6850800" cy="596700"/>
          </a:xfrm>
        </p:spPr>
        <p:txBody>
          <a:bodyPr anchor="t" anchorCtr="0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792000" y="1275534"/>
            <a:ext cx="3348000" cy="324043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 dirty="0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291200" y="1275534"/>
            <a:ext cx="3348000" cy="324043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147975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92000" y="627534"/>
            <a:ext cx="6850800" cy="596700"/>
          </a:xfrm>
        </p:spPr>
        <p:txBody>
          <a:bodyPr anchor="t" anchorCtr="0">
            <a:normAutofit/>
          </a:bodyPr>
          <a:lstStyle>
            <a:lvl1pPr>
              <a:defRPr sz="2800"/>
            </a:lvl1pPr>
          </a:lstStyle>
          <a:p>
            <a:r>
              <a:rPr lang="en-US" noProof="0"/>
              <a:t>Click to edit Master title style</a:t>
            </a:r>
            <a:endParaRPr lang="sv-SE" noProof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792000" y="1275534"/>
            <a:ext cx="6850800" cy="2411100"/>
          </a:xfrm>
        </p:spPr>
        <p:txBody>
          <a:bodyPr>
            <a:normAutofit/>
          </a:bodyPr>
          <a:lstStyle>
            <a:lvl1pPr marL="1588" indent="-1588">
              <a:lnSpc>
                <a:spcPts val="2600"/>
              </a:lnSpc>
              <a:buNone/>
              <a:defRPr sz="2400"/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en-US" noProof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6559972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ast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792000" y="595470"/>
            <a:ext cx="6850800" cy="3992504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19680459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2893297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irst page - Fi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SU_PPT_eld"/>
          <p:cNvPicPr>
            <a:picLocks noChangeAspect="1" noChangeArrowheads="1"/>
          </p:cNvPicPr>
          <p:nvPr userDrawn="1"/>
        </p:nvPicPr>
        <p:blipFill>
          <a:blip r:embed="rId2" cstate="print">
            <a:alphaModFix amt="55000"/>
          </a:blip>
          <a:srcRect l="4988" t="-362"/>
          <a:stretch>
            <a:fillRect/>
          </a:stretch>
        </p:blipFill>
        <p:spPr bwMode="auto">
          <a:xfrm>
            <a:off x="1" y="1225226"/>
            <a:ext cx="5408969" cy="3938812"/>
          </a:xfrm>
          <a:prstGeom prst="rect">
            <a:avLst/>
          </a:prstGeom>
          <a:noFill/>
          <a:effectLst/>
        </p:spPr>
      </p:pic>
      <p:sp>
        <p:nvSpPr>
          <p:cNvPr id="2" name="Rubrik 1"/>
          <p:cNvSpPr>
            <a:spLocks noGrp="1"/>
          </p:cNvSpPr>
          <p:nvPr>
            <p:ph type="ctrTitle" hasCustomPrompt="1"/>
          </p:nvPr>
        </p:nvSpPr>
        <p:spPr>
          <a:xfrm>
            <a:off x="1008000" y="1827900"/>
            <a:ext cx="6631200" cy="1069200"/>
          </a:xfrm>
        </p:spPr>
        <p:txBody>
          <a:bodyPr lIns="72000" tIns="36000" rIns="72000" bIns="36000" anchor="ctr" anchorCtr="0">
            <a:noAutofit/>
          </a:bodyPr>
          <a:lstStyle>
            <a:lvl1pPr algn="l">
              <a:defRPr sz="4400" b="0" baseline="0"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r>
              <a:rPr lang="en-US" noProof="0"/>
              <a:t>Episode name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 hasCustomPrompt="1"/>
          </p:nvPr>
        </p:nvSpPr>
        <p:spPr>
          <a:xfrm>
            <a:off x="1008000" y="2894400"/>
            <a:ext cx="6631200" cy="1405542"/>
          </a:xfrm>
        </p:spPr>
        <p:txBody>
          <a:bodyPr>
            <a:noAutofit/>
          </a:bodyPr>
          <a:lstStyle>
            <a:lvl1pPr marL="0" marR="0" indent="0" algn="l" defTabSz="914400" rtl="0" eaLnBrk="1" fontAlgn="auto" latinLnBrk="0" hangingPunct="1">
              <a:lnSpc>
                <a:spcPts val="2900"/>
              </a:lnSpc>
              <a:spcBef>
                <a:spcPts val="480"/>
              </a:spcBef>
              <a:spcAft>
                <a:spcPts val="0"/>
              </a:spcAft>
              <a:buClrTx/>
              <a:buSzPct val="93000"/>
              <a:buFont typeface="Verdana" pitchFamily="34" charset="0"/>
              <a:buNone/>
              <a:tabLst/>
              <a:defRPr sz="240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noProof="0" dirty="0"/>
              <a:t>Speaker or subtitle</a:t>
            </a:r>
          </a:p>
          <a:p>
            <a:pPr lvl="0"/>
            <a:endParaRPr lang="sv-SE" noProof="0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0" hasCustomPrompt="1"/>
          </p:nvPr>
        </p:nvSpPr>
        <p:spPr>
          <a:xfrm>
            <a:off x="971600" y="627534"/>
            <a:ext cx="6625108" cy="1008112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ts val="2900"/>
              </a:lnSpc>
              <a:spcBef>
                <a:spcPct val="20000"/>
              </a:spcBef>
              <a:spcAft>
                <a:spcPts val="0"/>
              </a:spcAft>
              <a:buClrTx/>
              <a:buSzPct val="93000"/>
              <a:buFont typeface="Verdana" pitchFamily="34" charset="0"/>
              <a:buNone/>
              <a:tabLst/>
              <a:defRPr/>
            </a:lvl1pPr>
          </a:lstStyle>
          <a:p>
            <a:pPr lvl="0"/>
            <a:r>
              <a:rPr lang="en-US" noProof="0" dirty="0"/>
              <a:t>Course/Serial</a:t>
            </a:r>
          </a:p>
        </p:txBody>
      </p:sp>
    </p:spTree>
    <p:extLst>
      <p:ext uri="{BB962C8B-B14F-4D97-AF65-F5344CB8AC3E}">
        <p14:creationId xmlns:p14="http://schemas.microsoft.com/office/powerpoint/2010/main" val="373596354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irst page - Olive bran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9" descr="SU_PPT_olivkvist"/>
          <p:cNvPicPr>
            <a:picLocks noChangeAspect="1" noChangeArrowheads="1"/>
          </p:cNvPicPr>
          <p:nvPr userDrawn="1"/>
        </p:nvPicPr>
        <p:blipFill>
          <a:blip r:embed="rId2" cstate="print">
            <a:alphaModFix amt="55000"/>
          </a:blip>
          <a:srcRect l="1746"/>
          <a:stretch>
            <a:fillRect/>
          </a:stretch>
        </p:blipFill>
        <p:spPr bwMode="auto">
          <a:xfrm>
            <a:off x="1589" y="238124"/>
            <a:ext cx="5161507" cy="4905756"/>
          </a:xfrm>
          <a:prstGeom prst="rect">
            <a:avLst/>
          </a:prstGeom>
          <a:noFill/>
        </p:spPr>
      </p:pic>
      <p:sp>
        <p:nvSpPr>
          <p:cNvPr id="11" name="Content Placeholder 10"/>
          <p:cNvSpPr>
            <a:spLocks noGrp="1"/>
          </p:cNvSpPr>
          <p:nvPr>
            <p:ph sz="quarter" idx="10" hasCustomPrompt="1"/>
          </p:nvPr>
        </p:nvSpPr>
        <p:spPr>
          <a:xfrm>
            <a:off x="971600" y="627534"/>
            <a:ext cx="6625108" cy="1008112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ts val="2900"/>
              </a:lnSpc>
              <a:spcBef>
                <a:spcPct val="20000"/>
              </a:spcBef>
              <a:spcAft>
                <a:spcPts val="0"/>
              </a:spcAft>
              <a:buClrTx/>
              <a:buSzPct val="93000"/>
              <a:buFont typeface="Verdana" pitchFamily="34" charset="0"/>
              <a:buNone/>
              <a:tabLst/>
              <a:defRPr/>
            </a:lvl1pPr>
          </a:lstStyle>
          <a:p>
            <a:pPr lvl="0"/>
            <a:r>
              <a:rPr lang="en-US" noProof="0" dirty="0"/>
              <a:t>Course/Serial</a:t>
            </a:r>
          </a:p>
        </p:txBody>
      </p:sp>
      <p:sp>
        <p:nvSpPr>
          <p:cNvPr id="6" name="Rubrik 1"/>
          <p:cNvSpPr>
            <a:spLocks noGrp="1"/>
          </p:cNvSpPr>
          <p:nvPr>
            <p:ph type="ctrTitle" hasCustomPrompt="1"/>
          </p:nvPr>
        </p:nvSpPr>
        <p:spPr>
          <a:xfrm>
            <a:off x="1008000" y="1827900"/>
            <a:ext cx="6631200" cy="1069200"/>
          </a:xfrm>
        </p:spPr>
        <p:txBody>
          <a:bodyPr lIns="72000" tIns="36000" rIns="72000" bIns="36000" anchor="ctr" anchorCtr="0">
            <a:noAutofit/>
          </a:bodyPr>
          <a:lstStyle>
            <a:lvl1pPr algn="l">
              <a:defRPr sz="4400" b="0" baseline="0"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r>
              <a:rPr lang="en-US" noProof="0"/>
              <a:t>Episode name</a:t>
            </a:r>
          </a:p>
        </p:txBody>
      </p:sp>
      <p:sp>
        <p:nvSpPr>
          <p:cNvPr id="7" name="Underrubrik 2"/>
          <p:cNvSpPr>
            <a:spLocks noGrp="1"/>
          </p:cNvSpPr>
          <p:nvPr>
            <p:ph type="subTitle" idx="1" hasCustomPrompt="1"/>
          </p:nvPr>
        </p:nvSpPr>
        <p:spPr>
          <a:xfrm>
            <a:off x="1008000" y="2894400"/>
            <a:ext cx="6631200" cy="1405542"/>
          </a:xfrm>
        </p:spPr>
        <p:txBody>
          <a:bodyPr>
            <a:noAutofit/>
          </a:bodyPr>
          <a:lstStyle>
            <a:lvl1pPr marL="0" marR="0" indent="0" algn="l" defTabSz="914400" rtl="0" eaLnBrk="1" fontAlgn="auto" latinLnBrk="0" hangingPunct="1">
              <a:lnSpc>
                <a:spcPts val="2900"/>
              </a:lnSpc>
              <a:spcBef>
                <a:spcPts val="480"/>
              </a:spcBef>
              <a:spcAft>
                <a:spcPts val="0"/>
              </a:spcAft>
              <a:buClrTx/>
              <a:buSzPct val="93000"/>
              <a:buFont typeface="Verdana" pitchFamily="34" charset="0"/>
              <a:buNone/>
              <a:tabLst/>
              <a:defRPr sz="240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noProof="0" dirty="0"/>
              <a:t>Speaker or subtitle</a:t>
            </a:r>
          </a:p>
          <a:p>
            <a:pPr lvl="0"/>
            <a:endParaRPr lang="sv-SE" noProof="0" dirty="0"/>
          </a:p>
        </p:txBody>
      </p:sp>
    </p:spTree>
    <p:extLst>
      <p:ext uri="{BB962C8B-B14F-4D97-AF65-F5344CB8AC3E}">
        <p14:creationId xmlns:p14="http://schemas.microsoft.com/office/powerpoint/2010/main" val="102375411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irst page - Crow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9" descr="SU_PPT_kronor"/>
          <p:cNvPicPr>
            <a:picLocks noChangeAspect="1" noChangeArrowheads="1"/>
          </p:cNvPicPr>
          <p:nvPr userDrawn="1"/>
        </p:nvPicPr>
        <p:blipFill>
          <a:blip r:embed="rId2" cstate="print">
            <a:alphaModFix amt="55000"/>
          </a:blip>
          <a:srcRect/>
          <a:stretch>
            <a:fillRect/>
          </a:stretch>
        </p:blipFill>
        <p:spPr bwMode="auto">
          <a:xfrm>
            <a:off x="0" y="1262062"/>
            <a:ext cx="4197096" cy="3881628"/>
          </a:xfrm>
          <a:prstGeom prst="rect">
            <a:avLst/>
          </a:prstGeom>
          <a:noFill/>
        </p:spPr>
      </p:pic>
      <p:sp>
        <p:nvSpPr>
          <p:cNvPr id="12" name="Content Placeholder 10"/>
          <p:cNvSpPr>
            <a:spLocks noGrp="1"/>
          </p:cNvSpPr>
          <p:nvPr>
            <p:ph sz="quarter" idx="10" hasCustomPrompt="1"/>
          </p:nvPr>
        </p:nvSpPr>
        <p:spPr>
          <a:xfrm>
            <a:off x="971600" y="627534"/>
            <a:ext cx="6625108" cy="1008112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ts val="2900"/>
              </a:lnSpc>
              <a:spcBef>
                <a:spcPct val="20000"/>
              </a:spcBef>
              <a:spcAft>
                <a:spcPts val="0"/>
              </a:spcAft>
              <a:buClrTx/>
              <a:buSzPct val="93000"/>
              <a:buFont typeface="Verdana" pitchFamily="34" charset="0"/>
              <a:buNone/>
              <a:tabLst/>
              <a:defRPr/>
            </a:lvl1pPr>
          </a:lstStyle>
          <a:p>
            <a:pPr lvl="0"/>
            <a:r>
              <a:rPr lang="en-US" noProof="0" dirty="0"/>
              <a:t>Course/Serial</a:t>
            </a:r>
          </a:p>
        </p:txBody>
      </p:sp>
      <p:sp>
        <p:nvSpPr>
          <p:cNvPr id="7" name="Rubrik 1"/>
          <p:cNvSpPr>
            <a:spLocks noGrp="1"/>
          </p:cNvSpPr>
          <p:nvPr>
            <p:ph type="ctrTitle" hasCustomPrompt="1"/>
          </p:nvPr>
        </p:nvSpPr>
        <p:spPr>
          <a:xfrm>
            <a:off x="1008000" y="1827900"/>
            <a:ext cx="6631200" cy="1069200"/>
          </a:xfrm>
        </p:spPr>
        <p:txBody>
          <a:bodyPr lIns="72000" tIns="36000" rIns="72000" bIns="36000" anchor="ctr" anchorCtr="0">
            <a:noAutofit/>
          </a:bodyPr>
          <a:lstStyle>
            <a:lvl1pPr algn="l">
              <a:defRPr sz="4400" b="0" baseline="0"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r>
              <a:rPr lang="en-US" noProof="0"/>
              <a:t>Episode name</a:t>
            </a:r>
          </a:p>
        </p:txBody>
      </p:sp>
      <p:sp>
        <p:nvSpPr>
          <p:cNvPr id="8" name="Underrubrik 2"/>
          <p:cNvSpPr>
            <a:spLocks noGrp="1"/>
          </p:cNvSpPr>
          <p:nvPr>
            <p:ph type="subTitle" idx="1" hasCustomPrompt="1"/>
          </p:nvPr>
        </p:nvSpPr>
        <p:spPr>
          <a:xfrm>
            <a:off x="1008000" y="2894400"/>
            <a:ext cx="6631200" cy="1405542"/>
          </a:xfrm>
        </p:spPr>
        <p:txBody>
          <a:bodyPr>
            <a:noAutofit/>
          </a:bodyPr>
          <a:lstStyle>
            <a:lvl1pPr marL="0" marR="0" indent="0" algn="l" defTabSz="914400" rtl="0" eaLnBrk="1" fontAlgn="auto" latinLnBrk="0" hangingPunct="1">
              <a:lnSpc>
                <a:spcPts val="2900"/>
              </a:lnSpc>
              <a:spcBef>
                <a:spcPts val="480"/>
              </a:spcBef>
              <a:spcAft>
                <a:spcPts val="0"/>
              </a:spcAft>
              <a:buClrTx/>
              <a:buSzPct val="93000"/>
              <a:buFont typeface="Verdana" pitchFamily="34" charset="0"/>
              <a:buNone/>
              <a:tabLst/>
              <a:defRPr sz="240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noProof="0" dirty="0"/>
              <a:t>Speaker or subtitle</a:t>
            </a:r>
          </a:p>
          <a:p>
            <a:pPr lvl="0"/>
            <a:endParaRPr lang="sv-SE" noProof="0" dirty="0"/>
          </a:p>
        </p:txBody>
      </p:sp>
    </p:spTree>
    <p:extLst>
      <p:ext uri="{BB962C8B-B14F-4D97-AF65-F5344CB8AC3E}">
        <p14:creationId xmlns:p14="http://schemas.microsoft.com/office/powerpoint/2010/main" val="324250758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irst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10"/>
          <p:cNvSpPr>
            <a:spLocks noGrp="1"/>
          </p:cNvSpPr>
          <p:nvPr>
            <p:ph sz="quarter" idx="10" hasCustomPrompt="1"/>
          </p:nvPr>
        </p:nvSpPr>
        <p:spPr>
          <a:xfrm>
            <a:off x="971600" y="627534"/>
            <a:ext cx="6625108" cy="1008112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ts val="2900"/>
              </a:lnSpc>
              <a:spcBef>
                <a:spcPct val="20000"/>
              </a:spcBef>
              <a:spcAft>
                <a:spcPts val="0"/>
              </a:spcAft>
              <a:buClrTx/>
              <a:buSzPct val="93000"/>
              <a:buFont typeface="Verdana" pitchFamily="34" charset="0"/>
              <a:buNone/>
              <a:tabLst/>
              <a:defRPr/>
            </a:lvl1pPr>
          </a:lstStyle>
          <a:p>
            <a:pPr lvl="0"/>
            <a:r>
              <a:rPr lang="en-US" noProof="0" dirty="0"/>
              <a:t>Course/Serial</a:t>
            </a:r>
          </a:p>
        </p:txBody>
      </p:sp>
      <p:sp>
        <p:nvSpPr>
          <p:cNvPr id="5" name="Rubrik 1"/>
          <p:cNvSpPr>
            <a:spLocks noGrp="1"/>
          </p:cNvSpPr>
          <p:nvPr>
            <p:ph type="ctrTitle" hasCustomPrompt="1"/>
          </p:nvPr>
        </p:nvSpPr>
        <p:spPr>
          <a:xfrm>
            <a:off x="1008000" y="1827900"/>
            <a:ext cx="6631200" cy="1069200"/>
          </a:xfrm>
        </p:spPr>
        <p:txBody>
          <a:bodyPr lIns="72000" tIns="36000" rIns="72000" bIns="36000" anchor="ctr" anchorCtr="0">
            <a:noAutofit/>
          </a:bodyPr>
          <a:lstStyle>
            <a:lvl1pPr algn="l">
              <a:defRPr sz="4400" b="0" baseline="0"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r>
              <a:rPr lang="en-US" noProof="0"/>
              <a:t>Episode name</a:t>
            </a:r>
          </a:p>
        </p:txBody>
      </p:sp>
      <p:sp>
        <p:nvSpPr>
          <p:cNvPr id="6" name="Underrubrik 2"/>
          <p:cNvSpPr>
            <a:spLocks noGrp="1"/>
          </p:cNvSpPr>
          <p:nvPr>
            <p:ph type="subTitle" idx="1" hasCustomPrompt="1"/>
          </p:nvPr>
        </p:nvSpPr>
        <p:spPr>
          <a:xfrm>
            <a:off x="1008000" y="2894400"/>
            <a:ext cx="6631200" cy="1405542"/>
          </a:xfrm>
        </p:spPr>
        <p:txBody>
          <a:bodyPr>
            <a:noAutofit/>
          </a:bodyPr>
          <a:lstStyle>
            <a:lvl1pPr marL="0" marR="0" indent="0" algn="l" defTabSz="914400" rtl="0" eaLnBrk="1" fontAlgn="auto" latinLnBrk="0" hangingPunct="1">
              <a:lnSpc>
                <a:spcPts val="2900"/>
              </a:lnSpc>
              <a:spcBef>
                <a:spcPts val="480"/>
              </a:spcBef>
              <a:spcAft>
                <a:spcPts val="0"/>
              </a:spcAft>
              <a:buClrTx/>
              <a:buSzPct val="93000"/>
              <a:buFont typeface="Verdana" pitchFamily="34" charset="0"/>
              <a:buNone/>
              <a:tabLst/>
              <a:defRPr sz="240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noProof="0" dirty="0"/>
              <a:t>Speaker or subtitle</a:t>
            </a:r>
          </a:p>
          <a:p>
            <a:pPr lvl="0"/>
            <a:endParaRPr lang="sv-SE" noProof="0" dirty="0"/>
          </a:p>
        </p:txBody>
      </p:sp>
    </p:spTree>
    <p:extLst>
      <p:ext uri="{BB962C8B-B14F-4D97-AF65-F5344CB8AC3E}">
        <p14:creationId xmlns:p14="http://schemas.microsoft.com/office/powerpoint/2010/main" val="302914518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Heading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92000" y="627534"/>
            <a:ext cx="6850800" cy="596700"/>
          </a:xfrm>
        </p:spPr>
        <p:txBody>
          <a:bodyPr anchor="t" anchorCtr="0">
            <a:noAutofit/>
          </a:bodyPr>
          <a:lstStyle>
            <a:lvl1pPr>
              <a:defRPr sz="2800"/>
            </a:lvl1pPr>
          </a:lstStyle>
          <a:p>
            <a:r>
              <a:rPr lang="sv-SE" noProof="0"/>
              <a:t>Click to edit Master title style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792000" y="1275534"/>
            <a:ext cx="6850800" cy="3240432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</a:lstStyle>
          <a:p>
            <a:pPr lvl="0"/>
            <a:r>
              <a:rPr lang="sv-SE" noProof="0"/>
              <a:t>Click to edit Master text styles</a:t>
            </a:r>
          </a:p>
          <a:p>
            <a:pPr lvl="1"/>
            <a:r>
              <a:rPr lang="sv-SE" noProof="0"/>
              <a:t>Second level</a:t>
            </a:r>
          </a:p>
          <a:p>
            <a:pPr lvl="2"/>
            <a:r>
              <a:rPr lang="sv-SE" noProof="0"/>
              <a:t>Third level</a:t>
            </a:r>
          </a:p>
          <a:p>
            <a:pPr lvl="3"/>
            <a:r>
              <a:rPr lang="sv-SE" noProof="0"/>
              <a:t>Fourth level</a:t>
            </a:r>
          </a:p>
          <a:p>
            <a:pPr lvl="4"/>
            <a:r>
              <a:rPr lang="sv-SE" noProof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68780765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hapter - Fi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SU_PPT_eld"/>
          <p:cNvPicPr>
            <a:picLocks noChangeAspect="1" noChangeArrowheads="1"/>
          </p:cNvPicPr>
          <p:nvPr userDrawn="1"/>
        </p:nvPicPr>
        <p:blipFill>
          <a:blip r:embed="rId2" cstate="print">
            <a:alphaModFix amt="55000"/>
          </a:blip>
          <a:srcRect l="4988" t="-362"/>
          <a:stretch>
            <a:fillRect/>
          </a:stretch>
        </p:blipFill>
        <p:spPr bwMode="auto">
          <a:xfrm>
            <a:off x="1" y="1225226"/>
            <a:ext cx="5408969" cy="3938812"/>
          </a:xfrm>
          <a:prstGeom prst="rect">
            <a:avLst/>
          </a:prstGeom>
          <a:noFill/>
          <a:effectLst/>
        </p:spPr>
      </p:pic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008000" y="1827900"/>
            <a:ext cx="6631200" cy="1069200"/>
          </a:xfrm>
        </p:spPr>
        <p:txBody>
          <a:bodyPr lIns="72000" tIns="36000" rIns="72000" bIns="36000" anchor="ctr" anchorCtr="0">
            <a:noAutofit/>
          </a:bodyPr>
          <a:lstStyle>
            <a:lvl1pPr algn="l">
              <a:defRPr sz="4400" b="0"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r>
              <a:rPr lang="sv-SE" noProof="0" dirty="0" err="1"/>
              <a:t>Click</a:t>
            </a:r>
            <a:r>
              <a:rPr lang="sv-SE" noProof="0" dirty="0"/>
              <a:t> </a:t>
            </a:r>
            <a:r>
              <a:rPr lang="sv-SE" noProof="0" dirty="0" err="1"/>
              <a:t>to</a:t>
            </a:r>
            <a:r>
              <a:rPr lang="sv-SE" noProof="0" dirty="0"/>
              <a:t> </a:t>
            </a:r>
            <a:r>
              <a:rPr lang="sv-SE" noProof="0" dirty="0" err="1"/>
              <a:t>edit</a:t>
            </a:r>
            <a:r>
              <a:rPr lang="sv-SE" noProof="0" dirty="0"/>
              <a:t> Master </a:t>
            </a:r>
            <a:r>
              <a:rPr lang="sv-SE" noProof="0" dirty="0" err="1"/>
              <a:t>title</a:t>
            </a:r>
            <a:r>
              <a:rPr lang="sv-SE" noProof="0" dirty="0"/>
              <a:t> style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008000" y="2894400"/>
            <a:ext cx="6631200" cy="1621566"/>
          </a:xfrm>
        </p:spPr>
        <p:txBody>
          <a:bodyPr>
            <a:noAutofit/>
          </a:bodyPr>
          <a:lstStyle>
            <a:lvl1pPr marL="0" indent="0" algn="l">
              <a:lnSpc>
                <a:spcPts val="2900"/>
              </a:lnSpc>
              <a:spcBef>
                <a:spcPts val="480"/>
              </a:spcBef>
              <a:buNone/>
              <a:defRPr sz="200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noProof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5983606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örstasida - Krono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9" descr="SU_PPT_kronor"/>
          <p:cNvPicPr>
            <a:picLocks noChangeAspect="1" noChangeArrowheads="1"/>
          </p:cNvPicPr>
          <p:nvPr userDrawn="1"/>
        </p:nvPicPr>
        <p:blipFill>
          <a:blip r:embed="rId2" cstate="print">
            <a:alphaModFix amt="55000"/>
          </a:blip>
          <a:srcRect/>
          <a:stretch>
            <a:fillRect/>
          </a:stretch>
        </p:blipFill>
        <p:spPr bwMode="auto">
          <a:xfrm>
            <a:off x="0" y="1262062"/>
            <a:ext cx="4197096" cy="3881628"/>
          </a:xfrm>
          <a:prstGeom prst="rect">
            <a:avLst/>
          </a:prstGeom>
          <a:noFill/>
        </p:spPr>
      </p:pic>
      <p:sp>
        <p:nvSpPr>
          <p:cNvPr id="2" name="Rubrik 1"/>
          <p:cNvSpPr>
            <a:spLocks noGrp="1"/>
          </p:cNvSpPr>
          <p:nvPr>
            <p:ph type="ctrTitle" hasCustomPrompt="1"/>
          </p:nvPr>
        </p:nvSpPr>
        <p:spPr>
          <a:xfrm>
            <a:off x="1008000" y="1827900"/>
            <a:ext cx="6631200" cy="1069200"/>
          </a:xfrm>
        </p:spPr>
        <p:txBody>
          <a:bodyPr lIns="72000" tIns="36000" rIns="72000" bIns="36000" anchor="ctr" anchorCtr="0">
            <a:normAutofit/>
          </a:bodyPr>
          <a:lstStyle>
            <a:lvl1pPr algn="l">
              <a:defRPr sz="4400" b="0"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r>
              <a:rPr lang="sv-SE" noProof="0"/>
              <a:t>Avsnittsnamn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0" hasCustomPrompt="1"/>
          </p:nvPr>
        </p:nvSpPr>
        <p:spPr>
          <a:xfrm>
            <a:off x="971600" y="627534"/>
            <a:ext cx="6625108" cy="1008112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sv-SE" noProof="0" dirty="0"/>
              <a:t>Kurs/Programserie</a:t>
            </a:r>
          </a:p>
        </p:txBody>
      </p:sp>
      <p:sp>
        <p:nvSpPr>
          <p:cNvPr id="7" name="Underrubrik 2"/>
          <p:cNvSpPr>
            <a:spLocks noGrp="1"/>
          </p:cNvSpPr>
          <p:nvPr>
            <p:ph type="subTitle" idx="1" hasCustomPrompt="1"/>
          </p:nvPr>
        </p:nvSpPr>
        <p:spPr>
          <a:xfrm>
            <a:off x="1008000" y="2894400"/>
            <a:ext cx="6631200" cy="1045502"/>
          </a:xfrm>
        </p:spPr>
        <p:txBody>
          <a:bodyPr>
            <a:noAutofit/>
          </a:bodyPr>
          <a:lstStyle>
            <a:lvl1pPr marL="0" marR="0" indent="0" algn="l" defTabSz="914400" rtl="0" eaLnBrk="1" fontAlgn="auto" latinLnBrk="0" hangingPunct="1">
              <a:lnSpc>
                <a:spcPts val="2900"/>
              </a:lnSpc>
              <a:spcBef>
                <a:spcPts val="480"/>
              </a:spcBef>
              <a:spcAft>
                <a:spcPts val="0"/>
              </a:spcAft>
              <a:buClrTx/>
              <a:buSzPct val="93000"/>
              <a:buFont typeface="Verdana" pitchFamily="34" charset="0"/>
              <a:buNone/>
              <a:tabLst/>
              <a:defRPr sz="240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noProof="0" dirty="0"/>
              <a:t>Talare eller underrubrik</a:t>
            </a:r>
          </a:p>
        </p:txBody>
      </p:sp>
    </p:spTree>
    <p:extLst>
      <p:ext uri="{BB962C8B-B14F-4D97-AF65-F5344CB8AC3E}">
        <p14:creationId xmlns:p14="http://schemas.microsoft.com/office/powerpoint/2010/main" val="65828901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pter - Olive bran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9" descr="SU_PPT_olivkvist"/>
          <p:cNvPicPr>
            <a:picLocks noChangeAspect="1" noChangeArrowheads="1"/>
          </p:cNvPicPr>
          <p:nvPr userDrawn="1"/>
        </p:nvPicPr>
        <p:blipFill>
          <a:blip r:embed="rId2" cstate="print">
            <a:alphaModFix amt="55000"/>
          </a:blip>
          <a:srcRect l="1746"/>
          <a:stretch>
            <a:fillRect/>
          </a:stretch>
        </p:blipFill>
        <p:spPr bwMode="auto">
          <a:xfrm>
            <a:off x="1589" y="238124"/>
            <a:ext cx="5161507" cy="4905756"/>
          </a:xfrm>
          <a:prstGeom prst="rect">
            <a:avLst/>
          </a:prstGeom>
          <a:noFill/>
        </p:spPr>
      </p:pic>
      <p:sp>
        <p:nvSpPr>
          <p:cNvPr id="8" name="Rubrik 1"/>
          <p:cNvSpPr>
            <a:spLocks noGrp="1"/>
          </p:cNvSpPr>
          <p:nvPr>
            <p:ph type="ctrTitle"/>
          </p:nvPr>
        </p:nvSpPr>
        <p:spPr>
          <a:xfrm>
            <a:off x="1008000" y="1827900"/>
            <a:ext cx="6631200" cy="1069200"/>
          </a:xfrm>
        </p:spPr>
        <p:txBody>
          <a:bodyPr lIns="72000" tIns="36000" rIns="72000" bIns="36000" anchor="ctr" anchorCtr="0">
            <a:noAutofit/>
          </a:bodyPr>
          <a:lstStyle>
            <a:lvl1pPr algn="l">
              <a:defRPr sz="4400" b="0"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r>
              <a:rPr lang="sv-SE" noProof="0" dirty="0" err="1"/>
              <a:t>Click</a:t>
            </a:r>
            <a:r>
              <a:rPr lang="sv-SE" noProof="0" dirty="0"/>
              <a:t> </a:t>
            </a:r>
            <a:r>
              <a:rPr lang="sv-SE" noProof="0" dirty="0" err="1"/>
              <a:t>to</a:t>
            </a:r>
            <a:r>
              <a:rPr lang="sv-SE" noProof="0" dirty="0"/>
              <a:t> </a:t>
            </a:r>
            <a:r>
              <a:rPr lang="sv-SE" noProof="0" dirty="0" err="1"/>
              <a:t>edit</a:t>
            </a:r>
            <a:r>
              <a:rPr lang="sv-SE" noProof="0" dirty="0"/>
              <a:t> Master </a:t>
            </a:r>
            <a:r>
              <a:rPr lang="sv-SE" noProof="0" dirty="0" err="1"/>
              <a:t>title</a:t>
            </a:r>
            <a:r>
              <a:rPr lang="sv-SE" noProof="0" dirty="0"/>
              <a:t> style</a:t>
            </a:r>
          </a:p>
        </p:txBody>
      </p:sp>
      <p:sp>
        <p:nvSpPr>
          <p:cNvPr id="9" name="Underrubrik 2"/>
          <p:cNvSpPr>
            <a:spLocks noGrp="1"/>
          </p:cNvSpPr>
          <p:nvPr>
            <p:ph type="subTitle" idx="1"/>
          </p:nvPr>
        </p:nvSpPr>
        <p:spPr>
          <a:xfrm>
            <a:off x="1008000" y="2894400"/>
            <a:ext cx="6631200" cy="1621566"/>
          </a:xfrm>
        </p:spPr>
        <p:txBody>
          <a:bodyPr>
            <a:noAutofit/>
          </a:bodyPr>
          <a:lstStyle>
            <a:lvl1pPr marL="0" indent="0" algn="l">
              <a:lnSpc>
                <a:spcPts val="2900"/>
              </a:lnSpc>
              <a:spcBef>
                <a:spcPts val="480"/>
              </a:spcBef>
              <a:buNone/>
              <a:defRPr sz="200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noProof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67257439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pter - Crow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9" descr="SU_PPT_kronor"/>
          <p:cNvPicPr>
            <a:picLocks noChangeAspect="1" noChangeArrowheads="1"/>
          </p:cNvPicPr>
          <p:nvPr userDrawn="1"/>
        </p:nvPicPr>
        <p:blipFill>
          <a:blip r:embed="rId2" cstate="print">
            <a:alphaModFix amt="55000"/>
          </a:blip>
          <a:srcRect/>
          <a:stretch>
            <a:fillRect/>
          </a:stretch>
        </p:blipFill>
        <p:spPr bwMode="auto">
          <a:xfrm>
            <a:off x="0" y="1262062"/>
            <a:ext cx="4197096" cy="3881628"/>
          </a:xfrm>
          <a:prstGeom prst="rect">
            <a:avLst/>
          </a:prstGeom>
          <a:noFill/>
        </p:spPr>
      </p:pic>
      <p:sp>
        <p:nvSpPr>
          <p:cNvPr id="8" name="Rubrik 1"/>
          <p:cNvSpPr>
            <a:spLocks noGrp="1"/>
          </p:cNvSpPr>
          <p:nvPr>
            <p:ph type="ctrTitle"/>
          </p:nvPr>
        </p:nvSpPr>
        <p:spPr>
          <a:xfrm>
            <a:off x="1008000" y="1827900"/>
            <a:ext cx="6631200" cy="1069200"/>
          </a:xfrm>
        </p:spPr>
        <p:txBody>
          <a:bodyPr lIns="72000" tIns="36000" rIns="72000" bIns="36000" anchor="ctr" anchorCtr="0">
            <a:noAutofit/>
          </a:bodyPr>
          <a:lstStyle>
            <a:lvl1pPr algn="l">
              <a:defRPr sz="4400" b="0"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r>
              <a:rPr lang="sv-SE" noProof="0" dirty="0" err="1"/>
              <a:t>Click</a:t>
            </a:r>
            <a:r>
              <a:rPr lang="sv-SE" noProof="0" dirty="0"/>
              <a:t> </a:t>
            </a:r>
            <a:r>
              <a:rPr lang="sv-SE" noProof="0" dirty="0" err="1"/>
              <a:t>to</a:t>
            </a:r>
            <a:r>
              <a:rPr lang="sv-SE" noProof="0" dirty="0"/>
              <a:t> </a:t>
            </a:r>
            <a:r>
              <a:rPr lang="sv-SE" noProof="0" dirty="0" err="1"/>
              <a:t>edit</a:t>
            </a:r>
            <a:r>
              <a:rPr lang="sv-SE" noProof="0" dirty="0"/>
              <a:t> Master </a:t>
            </a:r>
            <a:r>
              <a:rPr lang="sv-SE" noProof="0" dirty="0" err="1"/>
              <a:t>title</a:t>
            </a:r>
            <a:r>
              <a:rPr lang="sv-SE" noProof="0" dirty="0"/>
              <a:t> style</a:t>
            </a:r>
          </a:p>
        </p:txBody>
      </p:sp>
      <p:sp>
        <p:nvSpPr>
          <p:cNvPr id="9" name="Underrubrik 2"/>
          <p:cNvSpPr>
            <a:spLocks noGrp="1"/>
          </p:cNvSpPr>
          <p:nvPr>
            <p:ph type="subTitle" idx="1"/>
          </p:nvPr>
        </p:nvSpPr>
        <p:spPr>
          <a:xfrm>
            <a:off x="1008000" y="2894400"/>
            <a:ext cx="6631200" cy="1621566"/>
          </a:xfrm>
        </p:spPr>
        <p:txBody>
          <a:bodyPr>
            <a:noAutofit/>
          </a:bodyPr>
          <a:lstStyle>
            <a:lvl1pPr marL="0" indent="0" algn="l">
              <a:lnSpc>
                <a:spcPts val="2900"/>
              </a:lnSpc>
              <a:spcBef>
                <a:spcPts val="480"/>
              </a:spcBef>
              <a:buNone/>
              <a:defRPr sz="200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noProof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330753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p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ubrik 1"/>
          <p:cNvSpPr>
            <a:spLocks noGrp="1"/>
          </p:cNvSpPr>
          <p:nvPr>
            <p:ph type="ctrTitle"/>
          </p:nvPr>
        </p:nvSpPr>
        <p:spPr>
          <a:xfrm>
            <a:off x="1008000" y="1827900"/>
            <a:ext cx="6631200" cy="1069200"/>
          </a:xfrm>
        </p:spPr>
        <p:txBody>
          <a:bodyPr lIns="72000" tIns="36000" rIns="72000" bIns="36000" anchor="ctr" anchorCtr="0">
            <a:noAutofit/>
          </a:bodyPr>
          <a:lstStyle>
            <a:lvl1pPr algn="l">
              <a:defRPr sz="4400" b="0"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r>
              <a:rPr lang="sv-SE" noProof="0" dirty="0" err="1"/>
              <a:t>Click</a:t>
            </a:r>
            <a:r>
              <a:rPr lang="sv-SE" noProof="0" dirty="0"/>
              <a:t> </a:t>
            </a:r>
            <a:r>
              <a:rPr lang="sv-SE" noProof="0" dirty="0" err="1"/>
              <a:t>to</a:t>
            </a:r>
            <a:r>
              <a:rPr lang="sv-SE" noProof="0" dirty="0"/>
              <a:t> </a:t>
            </a:r>
            <a:r>
              <a:rPr lang="sv-SE" noProof="0" dirty="0" err="1"/>
              <a:t>edit</a:t>
            </a:r>
            <a:r>
              <a:rPr lang="sv-SE" noProof="0" dirty="0"/>
              <a:t> Master </a:t>
            </a:r>
            <a:r>
              <a:rPr lang="sv-SE" noProof="0" dirty="0" err="1"/>
              <a:t>title</a:t>
            </a:r>
            <a:r>
              <a:rPr lang="sv-SE" noProof="0" dirty="0"/>
              <a:t> style</a:t>
            </a:r>
          </a:p>
        </p:txBody>
      </p:sp>
      <p:sp>
        <p:nvSpPr>
          <p:cNvPr id="7" name="Underrubrik 2"/>
          <p:cNvSpPr>
            <a:spLocks noGrp="1"/>
          </p:cNvSpPr>
          <p:nvPr>
            <p:ph type="subTitle" idx="1"/>
          </p:nvPr>
        </p:nvSpPr>
        <p:spPr>
          <a:xfrm>
            <a:off x="1008000" y="2894400"/>
            <a:ext cx="6631200" cy="1621566"/>
          </a:xfrm>
        </p:spPr>
        <p:txBody>
          <a:bodyPr>
            <a:noAutofit/>
          </a:bodyPr>
          <a:lstStyle>
            <a:lvl1pPr marL="0" indent="0" algn="l">
              <a:lnSpc>
                <a:spcPts val="2900"/>
              </a:lnSpc>
              <a:spcBef>
                <a:spcPts val="480"/>
              </a:spcBef>
              <a:buNone/>
              <a:defRPr sz="200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noProof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03307598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par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92000" y="627534"/>
            <a:ext cx="6850800" cy="596700"/>
          </a:xfrm>
        </p:spPr>
        <p:txBody>
          <a:bodyPr anchor="t" anchorCtr="0">
            <a:normAutofit/>
          </a:bodyPr>
          <a:lstStyle>
            <a:lvl1pPr>
              <a:defRPr sz="2800"/>
            </a:lvl1pPr>
          </a:lstStyle>
          <a:p>
            <a:r>
              <a:rPr lang="sv-SE"/>
              <a:t>Click to edit Master title style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792000" y="1275534"/>
            <a:ext cx="3348000" cy="324043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Click to edit Master text styles</a:t>
            </a:r>
          </a:p>
          <a:p>
            <a:pPr lvl="1"/>
            <a:r>
              <a:rPr lang="sv-SE"/>
              <a:t>Second level</a:t>
            </a:r>
          </a:p>
          <a:p>
            <a:pPr lvl="2"/>
            <a:r>
              <a:rPr lang="sv-SE"/>
              <a:t>Third level</a:t>
            </a:r>
          </a:p>
          <a:p>
            <a:pPr lvl="3"/>
            <a:r>
              <a:rPr lang="sv-SE"/>
              <a:t>Fourth level</a:t>
            </a:r>
          </a:p>
          <a:p>
            <a:pPr lvl="4"/>
            <a:r>
              <a:rPr lang="sv-SE"/>
              <a:t>Fifth level</a:t>
            </a:r>
            <a:endParaRPr lang="sv-SE" dirty="0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291200" y="1275534"/>
            <a:ext cx="3348000" cy="324043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Click to edit Master text styles</a:t>
            </a:r>
          </a:p>
          <a:p>
            <a:pPr lvl="1"/>
            <a:r>
              <a:rPr lang="sv-SE"/>
              <a:t>Second level</a:t>
            </a:r>
          </a:p>
          <a:p>
            <a:pPr lvl="2"/>
            <a:r>
              <a:rPr lang="sv-SE"/>
              <a:t>Third level</a:t>
            </a:r>
          </a:p>
          <a:p>
            <a:pPr lvl="3"/>
            <a:r>
              <a:rPr lang="sv-SE"/>
              <a:t>Fourth level</a:t>
            </a:r>
          </a:p>
          <a:p>
            <a:pPr lvl="4"/>
            <a:r>
              <a:rPr lang="sv-SE"/>
              <a:t>Fifth level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75050428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Heading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92000" y="627534"/>
            <a:ext cx="6850800" cy="596700"/>
          </a:xfrm>
        </p:spPr>
        <p:txBody>
          <a:bodyPr anchor="t" anchorCtr="0">
            <a:normAutofit/>
          </a:bodyPr>
          <a:lstStyle>
            <a:lvl1pPr>
              <a:defRPr sz="2800"/>
            </a:lvl1pPr>
          </a:lstStyle>
          <a:p>
            <a:r>
              <a:rPr lang="sv-SE" noProof="0"/>
              <a:t>Click to edit Master title style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792000" y="1275534"/>
            <a:ext cx="6850800" cy="2411100"/>
          </a:xfrm>
        </p:spPr>
        <p:txBody>
          <a:bodyPr>
            <a:normAutofit/>
          </a:bodyPr>
          <a:lstStyle>
            <a:lvl1pPr marL="1588" indent="-1588">
              <a:lnSpc>
                <a:spcPts val="2600"/>
              </a:lnSpc>
              <a:buNone/>
              <a:defRPr sz="2400"/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sv-SE" noProof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7749566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nly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792000" y="595470"/>
            <a:ext cx="6850800" cy="3992504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</a:lstStyle>
          <a:p>
            <a:pPr lvl="0"/>
            <a:r>
              <a:rPr lang="sv-SE"/>
              <a:t>Click to edit Master text styles</a:t>
            </a:r>
          </a:p>
          <a:p>
            <a:pPr lvl="1"/>
            <a:r>
              <a:rPr lang="sv-SE"/>
              <a:t>Second level</a:t>
            </a:r>
          </a:p>
          <a:p>
            <a:pPr lvl="2"/>
            <a:r>
              <a:rPr lang="sv-SE"/>
              <a:t>Third level</a:t>
            </a:r>
          </a:p>
          <a:p>
            <a:pPr lvl="3"/>
            <a:r>
              <a:rPr lang="sv-SE"/>
              <a:t>Fourth level</a:t>
            </a:r>
          </a:p>
          <a:p>
            <a:pPr lvl="4"/>
            <a:r>
              <a:rPr lang="sv-SE"/>
              <a:t>Fifth level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79632574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p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8617619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örstasida - Eld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/>
          <p:cNvPicPr>
            <a:picLocks noChangeAspect="1" noChangeArrowheads="1"/>
          </p:cNvPicPr>
          <p:nvPr userDrawn="1"/>
        </p:nvPicPr>
        <p:blipFill>
          <a:blip r:embed="rId2">
            <a:alphaModFix amt="21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-828600" y="1275606"/>
            <a:ext cx="6264696" cy="4271832"/>
          </a:xfrm>
          <a:prstGeom prst="rect">
            <a:avLst/>
          </a:prstGeom>
          <a:solidFill>
            <a:schemeClr val="tx1"/>
          </a:solidFill>
          <a:effectLst/>
        </p:spPr>
      </p:pic>
      <p:sp>
        <p:nvSpPr>
          <p:cNvPr id="7" name="Rubrik 1"/>
          <p:cNvSpPr>
            <a:spLocks noGrp="1"/>
          </p:cNvSpPr>
          <p:nvPr>
            <p:ph type="ctrTitle" hasCustomPrompt="1"/>
          </p:nvPr>
        </p:nvSpPr>
        <p:spPr>
          <a:xfrm>
            <a:off x="1008000" y="1827900"/>
            <a:ext cx="6631200" cy="1069200"/>
          </a:xfrm>
        </p:spPr>
        <p:txBody>
          <a:bodyPr lIns="72000" tIns="36000" rIns="72000" bIns="36000" anchor="ctr" anchorCtr="0">
            <a:noAutofit/>
          </a:bodyPr>
          <a:lstStyle>
            <a:lvl1pPr algn="l">
              <a:defRPr sz="4400" b="0"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r>
              <a:rPr lang="sv-SE" noProof="0"/>
              <a:t>Avsnittsnamn</a:t>
            </a:r>
          </a:p>
        </p:txBody>
      </p:sp>
      <p:sp>
        <p:nvSpPr>
          <p:cNvPr id="8" name="Underrubrik 2"/>
          <p:cNvSpPr>
            <a:spLocks noGrp="1"/>
          </p:cNvSpPr>
          <p:nvPr>
            <p:ph type="subTitle" idx="1" hasCustomPrompt="1"/>
          </p:nvPr>
        </p:nvSpPr>
        <p:spPr>
          <a:xfrm>
            <a:off x="1008000" y="2894400"/>
            <a:ext cx="6631200" cy="1045502"/>
          </a:xfrm>
        </p:spPr>
        <p:txBody>
          <a:bodyPr>
            <a:noAutofit/>
          </a:bodyPr>
          <a:lstStyle>
            <a:lvl1pPr marL="0" marR="0" indent="0" algn="l" defTabSz="914400" rtl="0" eaLnBrk="1" fontAlgn="auto" latinLnBrk="0" hangingPunct="1">
              <a:lnSpc>
                <a:spcPts val="2900"/>
              </a:lnSpc>
              <a:spcBef>
                <a:spcPts val="480"/>
              </a:spcBef>
              <a:spcAft>
                <a:spcPts val="0"/>
              </a:spcAft>
              <a:buClrTx/>
              <a:buSzPct val="93000"/>
              <a:buFont typeface="Verdana" pitchFamily="34" charset="0"/>
              <a:buNone/>
              <a:tabLst/>
              <a:defRPr sz="240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noProof="0" dirty="0"/>
              <a:t>Talare eller underrubrik</a:t>
            </a:r>
          </a:p>
        </p:txBody>
      </p:sp>
      <p:sp>
        <p:nvSpPr>
          <p:cNvPr id="9" name="Content Placeholder 10"/>
          <p:cNvSpPr>
            <a:spLocks noGrp="1"/>
          </p:cNvSpPr>
          <p:nvPr>
            <p:ph sz="quarter" idx="10" hasCustomPrompt="1"/>
          </p:nvPr>
        </p:nvSpPr>
        <p:spPr>
          <a:xfrm>
            <a:off x="971600" y="627534"/>
            <a:ext cx="6625108" cy="1008112"/>
          </a:xfrm>
        </p:spPr>
        <p:txBody>
          <a:bodyPr>
            <a:noAutofit/>
          </a:bodyPr>
          <a:lstStyle>
            <a:lvl1pPr marL="0" indent="0">
              <a:buNone/>
              <a:defRPr/>
            </a:lvl1pPr>
          </a:lstStyle>
          <a:p>
            <a:pPr lvl="0"/>
            <a:r>
              <a:rPr lang="sv-SE" noProof="0" dirty="0"/>
              <a:t>Kurs/Programserie</a:t>
            </a:r>
          </a:p>
        </p:txBody>
      </p:sp>
    </p:spTree>
    <p:extLst>
      <p:ext uri="{BB962C8B-B14F-4D97-AF65-F5344CB8AC3E}">
        <p14:creationId xmlns:p14="http://schemas.microsoft.com/office/powerpoint/2010/main" val="170193489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örstasida - Olivkvis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SU_olivkvist_neg.eps"/>
          <p:cNvPicPr>
            <a:picLocks noChangeAspect="1"/>
          </p:cNvPicPr>
          <p:nvPr userDrawn="1"/>
        </p:nvPicPr>
        <p:blipFill>
          <a:blip r:embed="rId2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42523" y="267494"/>
            <a:ext cx="5762595" cy="5328592"/>
          </a:xfrm>
          <a:prstGeom prst="rect">
            <a:avLst/>
          </a:prstGeom>
        </p:spPr>
      </p:pic>
      <p:sp>
        <p:nvSpPr>
          <p:cNvPr id="9" name="Rubrik 1"/>
          <p:cNvSpPr>
            <a:spLocks noGrp="1"/>
          </p:cNvSpPr>
          <p:nvPr>
            <p:ph type="ctrTitle" hasCustomPrompt="1"/>
          </p:nvPr>
        </p:nvSpPr>
        <p:spPr>
          <a:xfrm>
            <a:off x="1008000" y="1827900"/>
            <a:ext cx="6631200" cy="1069200"/>
          </a:xfrm>
        </p:spPr>
        <p:txBody>
          <a:bodyPr lIns="72000" tIns="36000" rIns="72000" bIns="36000" anchor="ctr" anchorCtr="0">
            <a:noAutofit/>
          </a:bodyPr>
          <a:lstStyle>
            <a:lvl1pPr algn="l">
              <a:defRPr sz="4400" b="0"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r>
              <a:rPr lang="sv-SE" noProof="0"/>
              <a:t>Avsnittsnamn</a:t>
            </a:r>
          </a:p>
        </p:txBody>
      </p:sp>
      <p:sp>
        <p:nvSpPr>
          <p:cNvPr id="10" name="Underrubrik 2"/>
          <p:cNvSpPr>
            <a:spLocks noGrp="1"/>
          </p:cNvSpPr>
          <p:nvPr>
            <p:ph type="subTitle" idx="1" hasCustomPrompt="1"/>
          </p:nvPr>
        </p:nvSpPr>
        <p:spPr>
          <a:xfrm>
            <a:off x="1008000" y="2894400"/>
            <a:ext cx="6631200" cy="1045502"/>
          </a:xfrm>
        </p:spPr>
        <p:txBody>
          <a:bodyPr>
            <a:noAutofit/>
          </a:bodyPr>
          <a:lstStyle>
            <a:lvl1pPr marL="0" marR="0" indent="0" algn="l" defTabSz="914400" rtl="0" eaLnBrk="1" fontAlgn="auto" latinLnBrk="0" hangingPunct="1">
              <a:lnSpc>
                <a:spcPts val="2900"/>
              </a:lnSpc>
              <a:spcBef>
                <a:spcPts val="480"/>
              </a:spcBef>
              <a:spcAft>
                <a:spcPts val="0"/>
              </a:spcAft>
              <a:buClrTx/>
              <a:buSzPct val="93000"/>
              <a:buFont typeface="Verdana" pitchFamily="34" charset="0"/>
              <a:buNone/>
              <a:tabLst/>
              <a:defRPr sz="240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noProof="0" dirty="0"/>
              <a:t>Talare eller underrubrik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0" hasCustomPrompt="1"/>
          </p:nvPr>
        </p:nvSpPr>
        <p:spPr>
          <a:xfrm>
            <a:off x="971600" y="627534"/>
            <a:ext cx="6625108" cy="1008112"/>
          </a:xfrm>
        </p:spPr>
        <p:txBody>
          <a:bodyPr>
            <a:noAutofit/>
          </a:bodyPr>
          <a:lstStyle>
            <a:lvl1pPr marL="0" indent="0">
              <a:buNone/>
              <a:defRPr/>
            </a:lvl1pPr>
          </a:lstStyle>
          <a:p>
            <a:pPr lvl="0"/>
            <a:r>
              <a:rPr lang="sv-SE" noProof="0" dirty="0"/>
              <a:t>Kurs/Programserie</a:t>
            </a:r>
          </a:p>
        </p:txBody>
      </p:sp>
    </p:spTree>
    <p:extLst>
      <p:ext uri="{BB962C8B-B14F-4D97-AF65-F5344CB8AC3E}">
        <p14:creationId xmlns:p14="http://schemas.microsoft.com/office/powerpoint/2010/main" val="79801549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örstasida - Krono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9"/>
          <p:cNvPicPr>
            <a:picLocks noChangeAspect="1" noChangeArrowheads="1"/>
          </p:cNvPicPr>
          <p:nvPr userDrawn="1"/>
        </p:nvPicPr>
        <p:blipFill>
          <a:blip r:embed="rId2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-1055431" y="1275606"/>
            <a:ext cx="5267391" cy="3867894"/>
          </a:xfrm>
          <a:prstGeom prst="rect">
            <a:avLst/>
          </a:prstGeom>
          <a:noFill/>
        </p:spPr>
      </p:pic>
      <p:sp>
        <p:nvSpPr>
          <p:cNvPr id="10" name="Rubrik 1"/>
          <p:cNvSpPr>
            <a:spLocks noGrp="1"/>
          </p:cNvSpPr>
          <p:nvPr>
            <p:ph type="ctrTitle" hasCustomPrompt="1"/>
          </p:nvPr>
        </p:nvSpPr>
        <p:spPr>
          <a:xfrm>
            <a:off x="1008000" y="1827900"/>
            <a:ext cx="6631200" cy="1069200"/>
          </a:xfrm>
        </p:spPr>
        <p:txBody>
          <a:bodyPr lIns="72000" tIns="36000" rIns="72000" bIns="36000" anchor="ctr" anchorCtr="0">
            <a:noAutofit/>
          </a:bodyPr>
          <a:lstStyle>
            <a:lvl1pPr algn="l">
              <a:defRPr sz="4400" b="0"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r>
              <a:rPr lang="sv-SE" noProof="0"/>
              <a:t>Avsnittsnamn</a:t>
            </a:r>
          </a:p>
        </p:txBody>
      </p:sp>
      <p:sp>
        <p:nvSpPr>
          <p:cNvPr id="11" name="Underrubrik 2"/>
          <p:cNvSpPr>
            <a:spLocks noGrp="1"/>
          </p:cNvSpPr>
          <p:nvPr>
            <p:ph type="subTitle" idx="1" hasCustomPrompt="1"/>
          </p:nvPr>
        </p:nvSpPr>
        <p:spPr>
          <a:xfrm>
            <a:off x="1008000" y="2894400"/>
            <a:ext cx="6631200" cy="1045502"/>
          </a:xfrm>
        </p:spPr>
        <p:txBody>
          <a:bodyPr>
            <a:noAutofit/>
          </a:bodyPr>
          <a:lstStyle>
            <a:lvl1pPr marL="0" marR="0" indent="0" algn="l" defTabSz="914400" rtl="0" eaLnBrk="1" fontAlgn="auto" latinLnBrk="0" hangingPunct="1">
              <a:lnSpc>
                <a:spcPts val="2900"/>
              </a:lnSpc>
              <a:spcBef>
                <a:spcPts val="480"/>
              </a:spcBef>
              <a:spcAft>
                <a:spcPts val="0"/>
              </a:spcAft>
              <a:buClrTx/>
              <a:buSzPct val="93000"/>
              <a:buFont typeface="Verdana" pitchFamily="34" charset="0"/>
              <a:buNone/>
              <a:tabLst/>
              <a:defRPr sz="240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noProof="0" dirty="0"/>
              <a:t>Talare eller underrubrik</a:t>
            </a:r>
          </a:p>
        </p:txBody>
      </p:sp>
      <p:sp>
        <p:nvSpPr>
          <p:cNvPr id="12" name="Content Placeholder 10"/>
          <p:cNvSpPr>
            <a:spLocks noGrp="1"/>
          </p:cNvSpPr>
          <p:nvPr>
            <p:ph sz="quarter" idx="10" hasCustomPrompt="1"/>
          </p:nvPr>
        </p:nvSpPr>
        <p:spPr>
          <a:xfrm>
            <a:off x="971600" y="627534"/>
            <a:ext cx="6625108" cy="1008112"/>
          </a:xfrm>
        </p:spPr>
        <p:txBody>
          <a:bodyPr>
            <a:noAutofit/>
          </a:bodyPr>
          <a:lstStyle>
            <a:lvl1pPr marL="0" indent="0">
              <a:buNone/>
              <a:defRPr/>
            </a:lvl1pPr>
          </a:lstStyle>
          <a:p>
            <a:pPr lvl="0"/>
            <a:r>
              <a:rPr lang="sv-SE" noProof="0" dirty="0"/>
              <a:t>Kurs/Programserie</a:t>
            </a:r>
          </a:p>
        </p:txBody>
      </p:sp>
    </p:spTree>
    <p:extLst>
      <p:ext uri="{BB962C8B-B14F-4D97-AF65-F5344CB8AC3E}">
        <p14:creationId xmlns:p14="http://schemas.microsoft.com/office/powerpoint/2010/main" val="296838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örstasida - Olivkv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9" descr="SU_PPT_olivkvist"/>
          <p:cNvPicPr>
            <a:picLocks noChangeAspect="1" noChangeArrowheads="1"/>
          </p:cNvPicPr>
          <p:nvPr userDrawn="1"/>
        </p:nvPicPr>
        <p:blipFill>
          <a:blip r:embed="rId2" cstate="print">
            <a:alphaModFix amt="55000"/>
          </a:blip>
          <a:srcRect l="1746"/>
          <a:stretch>
            <a:fillRect/>
          </a:stretch>
        </p:blipFill>
        <p:spPr bwMode="auto">
          <a:xfrm>
            <a:off x="1589" y="238124"/>
            <a:ext cx="5161507" cy="4905756"/>
          </a:xfrm>
          <a:prstGeom prst="rect">
            <a:avLst/>
          </a:prstGeom>
          <a:noFill/>
        </p:spPr>
      </p:pic>
      <p:sp>
        <p:nvSpPr>
          <p:cNvPr id="6" name="Rubrik 1"/>
          <p:cNvSpPr>
            <a:spLocks noGrp="1"/>
          </p:cNvSpPr>
          <p:nvPr>
            <p:ph type="ctrTitle" hasCustomPrompt="1"/>
          </p:nvPr>
        </p:nvSpPr>
        <p:spPr>
          <a:xfrm>
            <a:off x="1008000" y="1827900"/>
            <a:ext cx="6631200" cy="1069200"/>
          </a:xfrm>
        </p:spPr>
        <p:txBody>
          <a:bodyPr lIns="72000" tIns="36000" rIns="72000" bIns="36000" anchor="ctr" anchorCtr="0">
            <a:normAutofit/>
          </a:bodyPr>
          <a:lstStyle>
            <a:lvl1pPr algn="l">
              <a:defRPr sz="4400" b="0"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r>
              <a:rPr lang="sv-SE" noProof="0"/>
              <a:t>Avsnittsnamn</a:t>
            </a:r>
          </a:p>
        </p:txBody>
      </p:sp>
      <p:sp>
        <p:nvSpPr>
          <p:cNvPr id="8" name="Content Placeholder 10"/>
          <p:cNvSpPr>
            <a:spLocks noGrp="1"/>
          </p:cNvSpPr>
          <p:nvPr>
            <p:ph sz="quarter" idx="10" hasCustomPrompt="1"/>
          </p:nvPr>
        </p:nvSpPr>
        <p:spPr>
          <a:xfrm>
            <a:off x="971600" y="627534"/>
            <a:ext cx="6625108" cy="1008112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sv-SE" noProof="0" dirty="0"/>
              <a:t>Kurs/Programserie</a:t>
            </a:r>
          </a:p>
        </p:txBody>
      </p:sp>
      <p:sp>
        <p:nvSpPr>
          <p:cNvPr id="9" name="Underrubrik 2"/>
          <p:cNvSpPr>
            <a:spLocks noGrp="1"/>
          </p:cNvSpPr>
          <p:nvPr>
            <p:ph type="subTitle" idx="1" hasCustomPrompt="1"/>
          </p:nvPr>
        </p:nvSpPr>
        <p:spPr>
          <a:xfrm>
            <a:off x="1008000" y="2894400"/>
            <a:ext cx="6631200" cy="1045502"/>
          </a:xfrm>
        </p:spPr>
        <p:txBody>
          <a:bodyPr>
            <a:noAutofit/>
          </a:bodyPr>
          <a:lstStyle>
            <a:lvl1pPr marL="0" marR="0" indent="0" algn="l" defTabSz="914400" rtl="0" eaLnBrk="1" fontAlgn="auto" latinLnBrk="0" hangingPunct="1">
              <a:lnSpc>
                <a:spcPts val="2900"/>
              </a:lnSpc>
              <a:spcBef>
                <a:spcPts val="480"/>
              </a:spcBef>
              <a:spcAft>
                <a:spcPts val="0"/>
              </a:spcAft>
              <a:buClrTx/>
              <a:buSzPct val="93000"/>
              <a:buFont typeface="Verdana" pitchFamily="34" charset="0"/>
              <a:buNone/>
              <a:tabLst/>
              <a:defRPr sz="240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noProof="0" dirty="0"/>
              <a:t>Talare eller underrubrik</a:t>
            </a:r>
          </a:p>
        </p:txBody>
      </p:sp>
    </p:spTree>
    <p:extLst>
      <p:ext uri="{BB962C8B-B14F-4D97-AF65-F5344CB8AC3E}">
        <p14:creationId xmlns:p14="http://schemas.microsoft.com/office/powerpoint/2010/main" val="3271404749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örstasida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ubrik 1"/>
          <p:cNvSpPr>
            <a:spLocks noGrp="1"/>
          </p:cNvSpPr>
          <p:nvPr>
            <p:ph type="ctrTitle" hasCustomPrompt="1"/>
          </p:nvPr>
        </p:nvSpPr>
        <p:spPr>
          <a:xfrm>
            <a:off x="1008000" y="1827900"/>
            <a:ext cx="6631200" cy="1069200"/>
          </a:xfrm>
        </p:spPr>
        <p:txBody>
          <a:bodyPr lIns="72000" tIns="36000" rIns="72000" bIns="36000" anchor="ctr" anchorCtr="0">
            <a:noAutofit/>
          </a:bodyPr>
          <a:lstStyle>
            <a:lvl1pPr algn="l">
              <a:defRPr sz="4400" b="0"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r>
              <a:rPr lang="sv-SE" noProof="0"/>
              <a:t>Avsnittsnamn</a:t>
            </a:r>
          </a:p>
        </p:txBody>
      </p:sp>
      <p:sp>
        <p:nvSpPr>
          <p:cNvPr id="9" name="Underrubrik 2"/>
          <p:cNvSpPr>
            <a:spLocks noGrp="1"/>
          </p:cNvSpPr>
          <p:nvPr>
            <p:ph type="subTitle" idx="1" hasCustomPrompt="1"/>
          </p:nvPr>
        </p:nvSpPr>
        <p:spPr>
          <a:xfrm>
            <a:off x="1008000" y="2894400"/>
            <a:ext cx="6631200" cy="1045502"/>
          </a:xfrm>
        </p:spPr>
        <p:txBody>
          <a:bodyPr>
            <a:noAutofit/>
          </a:bodyPr>
          <a:lstStyle>
            <a:lvl1pPr marL="0" marR="0" indent="0" algn="l" defTabSz="914400" rtl="0" eaLnBrk="1" fontAlgn="auto" latinLnBrk="0" hangingPunct="1">
              <a:lnSpc>
                <a:spcPts val="2900"/>
              </a:lnSpc>
              <a:spcBef>
                <a:spcPts val="480"/>
              </a:spcBef>
              <a:spcAft>
                <a:spcPts val="0"/>
              </a:spcAft>
              <a:buClrTx/>
              <a:buSzPct val="93000"/>
              <a:buFont typeface="Verdana" pitchFamily="34" charset="0"/>
              <a:buNone/>
              <a:tabLst/>
              <a:defRPr sz="240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noProof="0" dirty="0"/>
              <a:t>Talare eller underrubrik</a:t>
            </a:r>
          </a:p>
        </p:txBody>
      </p:sp>
      <p:sp>
        <p:nvSpPr>
          <p:cNvPr id="10" name="Content Placeholder 10"/>
          <p:cNvSpPr>
            <a:spLocks noGrp="1"/>
          </p:cNvSpPr>
          <p:nvPr>
            <p:ph sz="quarter" idx="10" hasCustomPrompt="1"/>
          </p:nvPr>
        </p:nvSpPr>
        <p:spPr>
          <a:xfrm>
            <a:off x="971600" y="627534"/>
            <a:ext cx="6625108" cy="1008112"/>
          </a:xfrm>
        </p:spPr>
        <p:txBody>
          <a:bodyPr>
            <a:noAutofit/>
          </a:bodyPr>
          <a:lstStyle>
            <a:lvl1pPr marL="0" indent="0">
              <a:buNone/>
              <a:defRPr/>
            </a:lvl1pPr>
          </a:lstStyle>
          <a:p>
            <a:pPr lvl="0"/>
            <a:r>
              <a:rPr lang="sv-SE" noProof="0" dirty="0"/>
              <a:t>Kurs/Programserie</a:t>
            </a:r>
          </a:p>
        </p:txBody>
      </p:sp>
    </p:spTree>
    <p:extLst>
      <p:ext uri="{BB962C8B-B14F-4D97-AF65-F5344CB8AC3E}">
        <p14:creationId xmlns:p14="http://schemas.microsoft.com/office/powerpoint/2010/main" val="424982921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92000" y="627534"/>
            <a:ext cx="6850800" cy="596700"/>
          </a:xfrm>
        </p:spPr>
        <p:txBody>
          <a:bodyPr anchor="t" anchorCtr="0">
            <a:noAutofit/>
          </a:bodyPr>
          <a:lstStyle>
            <a:lvl1pPr>
              <a:defRPr sz="2800"/>
            </a:lvl1pPr>
          </a:lstStyle>
          <a:p>
            <a:r>
              <a:rPr lang="sv-SE" noProof="0"/>
              <a:t>Click to edit Master title style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792000" y="1275534"/>
            <a:ext cx="6850800" cy="3240432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</a:lstStyle>
          <a:p>
            <a:pPr lvl="0"/>
            <a:r>
              <a:rPr lang="sv-SE" noProof="0"/>
              <a:t>Click to edit Master text styles</a:t>
            </a:r>
          </a:p>
          <a:p>
            <a:pPr lvl="1"/>
            <a:r>
              <a:rPr lang="sv-SE" noProof="0"/>
              <a:t>Second level</a:t>
            </a:r>
          </a:p>
          <a:p>
            <a:pPr lvl="2"/>
            <a:r>
              <a:rPr lang="sv-SE" noProof="0"/>
              <a:t>Third level</a:t>
            </a:r>
          </a:p>
          <a:p>
            <a:pPr lvl="3"/>
            <a:r>
              <a:rPr lang="sv-SE" noProof="0"/>
              <a:t>Fourth level</a:t>
            </a:r>
          </a:p>
          <a:p>
            <a:pPr lvl="4"/>
            <a:r>
              <a:rPr lang="sv-SE" noProof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250514847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pitelsida - Eld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/>
          <p:cNvPicPr>
            <a:picLocks noChangeAspect="1" noChangeArrowheads="1"/>
          </p:cNvPicPr>
          <p:nvPr userDrawn="1"/>
        </p:nvPicPr>
        <p:blipFill>
          <a:blip r:embed="rId2">
            <a:alphaModFix amt="21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-828600" y="1275606"/>
            <a:ext cx="6264696" cy="4271832"/>
          </a:xfrm>
          <a:prstGeom prst="rect">
            <a:avLst/>
          </a:prstGeom>
          <a:solidFill>
            <a:schemeClr val="tx1"/>
          </a:solidFill>
          <a:effectLst/>
        </p:spPr>
      </p:pic>
      <p:sp>
        <p:nvSpPr>
          <p:cNvPr id="5" name="Rubrik 1"/>
          <p:cNvSpPr>
            <a:spLocks noGrp="1"/>
          </p:cNvSpPr>
          <p:nvPr>
            <p:ph type="ctrTitle"/>
          </p:nvPr>
        </p:nvSpPr>
        <p:spPr>
          <a:xfrm>
            <a:off x="1008000" y="1827900"/>
            <a:ext cx="6631200" cy="1069200"/>
          </a:xfrm>
        </p:spPr>
        <p:txBody>
          <a:bodyPr lIns="72000" tIns="36000" rIns="72000" bIns="36000" anchor="ctr" anchorCtr="0">
            <a:noAutofit/>
          </a:bodyPr>
          <a:lstStyle>
            <a:lvl1pPr algn="l">
              <a:defRPr sz="4400" b="0"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r>
              <a:rPr lang="sv-SE" noProof="0" dirty="0" err="1"/>
              <a:t>Click</a:t>
            </a:r>
            <a:r>
              <a:rPr lang="sv-SE" noProof="0" dirty="0"/>
              <a:t> </a:t>
            </a:r>
            <a:r>
              <a:rPr lang="sv-SE" noProof="0" dirty="0" err="1"/>
              <a:t>to</a:t>
            </a:r>
            <a:r>
              <a:rPr lang="sv-SE" noProof="0" dirty="0"/>
              <a:t> </a:t>
            </a:r>
            <a:r>
              <a:rPr lang="sv-SE" noProof="0" dirty="0" err="1"/>
              <a:t>edit</a:t>
            </a:r>
            <a:r>
              <a:rPr lang="sv-SE" noProof="0" dirty="0"/>
              <a:t> Master </a:t>
            </a:r>
            <a:r>
              <a:rPr lang="sv-SE" noProof="0" dirty="0" err="1"/>
              <a:t>title</a:t>
            </a:r>
            <a:r>
              <a:rPr lang="sv-SE" noProof="0" dirty="0"/>
              <a:t> style</a:t>
            </a:r>
          </a:p>
        </p:txBody>
      </p:sp>
      <p:sp>
        <p:nvSpPr>
          <p:cNvPr id="7" name="Underrubrik 2"/>
          <p:cNvSpPr>
            <a:spLocks noGrp="1"/>
          </p:cNvSpPr>
          <p:nvPr>
            <p:ph type="subTitle" idx="1"/>
          </p:nvPr>
        </p:nvSpPr>
        <p:spPr>
          <a:xfrm>
            <a:off x="1008000" y="2894400"/>
            <a:ext cx="6631200" cy="1621566"/>
          </a:xfrm>
        </p:spPr>
        <p:txBody>
          <a:bodyPr>
            <a:noAutofit/>
          </a:bodyPr>
          <a:lstStyle>
            <a:lvl1pPr marL="0" indent="0" algn="l">
              <a:lnSpc>
                <a:spcPts val="2900"/>
              </a:lnSpc>
              <a:spcBef>
                <a:spcPts val="480"/>
              </a:spcBef>
              <a:buNone/>
              <a:defRPr sz="2000">
                <a:solidFill>
                  <a:srgbClr val="FFFFF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noProof="0" dirty="0" err="1"/>
              <a:t>Click</a:t>
            </a:r>
            <a:r>
              <a:rPr lang="sv-SE" noProof="0" dirty="0"/>
              <a:t> </a:t>
            </a:r>
            <a:r>
              <a:rPr lang="sv-SE" noProof="0" dirty="0" err="1"/>
              <a:t>to</a:t>
            </a:r>
            <a:r>
              <a:rPr lang="sv-SE" noProof="0" dirty="0"/>
              <a:t> </a:t>
            </a:r>
            <a:r>
              <a:rPr lang="sv-SE" noProof="0" dirty="0" err="1"/>
              <a:t>edit</a:t>
            </a:r>
            <a:r>
              <a:rPr lang="sv-SE" noProof="0" dirty="0"/>
              <a:t> Master </a:t>
            </a:r>
            <a:r>
              <a:rPr lang="sv-SE" noProof="0" dirty="0" err="1"/>
              <a:t>subtitle</a:t>
            </a:r>
            <a:r>
              <a:rPr lang="sv-SE" noProof="0" dirty="0"/>
              <a:t> style</a:t>
            </a:r>
          </a:p>
        </p:txBody>
      </p:sp>
    </p:spTree>
    <p:extLst>
      <p:ext uri="{BB962C8B-B14F-4D97-AF65-F5344CB8AC3E}">
        <p14:creationId xmlns:p14="http://schemas.microsoft.com/office/powerpoint/2010/main" val="111691585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pitelsida - Olivkvis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SU_olivkvist_neg.eps"/>
          <p:cNvPicPr>
            <a:picLocks noChangeAspect="1"/>
          </p:cNvPicPr>
          <p:nvPr userDrawn="1"/>
        </p:nvPicPr>
        <p:blipFill>
          <a:blip r:embed="rId2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42523" y="267494"/>
            <a:ext cx="5762595" cy="5328592"/>
          </a:xfrm>
          <a:prstGeom prst="rect">
            <a:avLst/>
          </a:prstGeom>
        </p:spPr>
      </p:pic>
      <p:sp>
        <p:nvSpPr>
          <p:cNvPr id="8" name="Rubrik 1"/>
          <p:cNvSpPr>
            <a:spLocks noGrp="1"/>
          </p:cNvSpPr>
          <p:nvPr>
            <p:ph type="ctrTitle"/>
          </p:nvPr>
        </p:nvSpPr>
        <p:spPr>
          <a:xfrm>
            <a:off x="1008000" y="1827900"/>
            <a:ext cx="6631200" cy="1069200"/>
          </a:xfrm>
        </p:spPr>
        <p:txBody>
          <a:bodyPr lIns="72000" tIns="36000" rIns="72000" bIns="36000" anchor="ctr" anchorCtr="0">
            <a:noAutofit/>
          </a:bodyPr>
          <a:lstStyle>
            <a:lvl1pPr algn="l">
              <a:defRPr sz="4400" b="0"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r>
              <a:rPr lang="sv-SE" noProof="0" dirty="0" err="1"/>
              <a:t>Click</a:t>
            </a:r>
            <a:r>
              <a:rPr lang="sv-SE" noProof="0" dirty="0"/>
              <a:t> </a:t>
            </a:r>
            <a:r>
              <a:rPr lang="sv-SE" noProof="0" dirty="0" err="1"/>
              <a:t>to</a:t>
            </a:r>
            <a:r>
              <a:rPr lang="sv-SE" noProof="0" dirty="0"/>
              <a:t> </a:t>
            </a:r>
            <a:r>
              <a:rPr lang="sv-SE" noProof="0" dirty="0" err="1"/>
              <a:t>edit</a:t>
            </a:r>
            <a:r>
              <a:rPr lang="sv-SE" noProof="0" dirty="0"/>
              <a:t> Master </a:t>
            </a:r>
            <a:r>
              <a:rPr lang="sv-SE" noProof="0" dirty="0" err="1"/>
              <a:t>title</a:t>
            </a:r>
            <a:r>
              <a:rPr lang="sv-SE" noProof="0" dirty="0"/>
              <a:t> style</a:t>
            </a:r>
          </a:p>
        </p:txBody>
      </p:sp>
      <p:sp>
        <p:nvSpPr>
          <p:cNvPr id="9" name="Underrubrik 2"/>
          <p:cNvSpPr>
            <a:spLocks noGrp="1"/>
          </p:cNvSpPr>
          <p:nvPr>
            <p:ph type="subTitle" idx="1"/>
          </p:nvPr>
        </p:nvSpPr>
        <p:spPr>
          <a:xfrm>
            <a:off x="1008000" y="2894400"/>
            <a:ext cx="6631200" cy="1621566"/>
          </a:xfrm>
        </p:spPr>
        <p:txBody>
          <a:bodyPr>
            <a:noAutofit/>
          </a:bodyPr>
          <a:lstStyle>
            <a:lvl1pPr marL="0" indent="0" algn="l">
              <a:lnSpc>
                <a:spcPts val="2900"/>
              </a:lnSpc>
              <a:spcBef>
                <a:spcPts val="480"/>
              </a:spcBef>
              <a:buNone/>
              <a:defRPr sz="2000">
                <a:solidFill>
                  <a:srgbClr val="FFFFF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noProof="0" dirty="0" err="1"/>
              <a:t>Click</a:t>
            </a:r>
            <a:r>
              <a:rPr lang="sv-SE" noProof="0" dirty="0"/>
              <a:t> </a:t>
            </a:r>
            <a:r>
              <a:rPr lang="sv-SE" noProof="0" dirty="0" err="1"/>
              <a:t>to</a:t>
            </a:r>
            <a:r>
              <a:rPr lang="sv-SE" noProof="0" dirty="0"/>
              <a:t> </a:t>
            </a:r>
            <a:r>
              <a:rPr lang="sv-SE" noProof="0" dirty="0" err="1"/>
              <a:t>edit</a:t>
            </a:r>
            <a:r>
              <a:rPr lang="sv-SE" noProof="0" dirty="0"/>
              <a:t> Master </a:t>
            </a:r>
            <a:r>
              <a:rPr lang="sv-SE" noProof="0" dirty="0" err="1"/>
              <a:t>subtitle</a:t>
            </a:r>
            <a:r>
              <a:rPr lang="sv-SE" noProof="0" dirty="0"/>
              <a:t> style</a:t>
            </a:r>
          </a:p>
        </p:txBody>
      </p:sp>
    </p:spTree>
    <p:extLst>
      <p:ext uri="{BB962C8B-B14F-4D97-AF65-F5344CB8AC3E}">
        <p14:creationId xmlns:p14="http://schemas.microsoft.com/office/powerpoint/2010/main" val="125911482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pitelsida - Krono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9"/>
          <p:cNvPicPr>
            <a:picLocks noChangeAspect="1" noChangeArrowheads="1"/>
          </p:cNvPicPr>
          <p:nvPr userDrawn="1"/>
        </p:nvPicPr>
        <p:blipFill>
          <a:blip r:embed="rId2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-1055431" y="1275606"/>
            <a:ext cx="5267391" cy="3867894"/>
          </a:xfrm>
          <a:prstGeom prst="rect">
            <a:avLst/>
          </a:prstGeom>
          <a:noFill/>
        </p:spPr>
      </p:pic>
      <p:sp>
        <p:nvSpPr>
          <p:cNvPr id="8" name="Rubrik 1"/>
          <p:cNvSpPr>
            <a:spLocks noGrp="1"/>
          </p:cNvSpPr>
          <p:nvPr>
            <p:ph type="ctrTitle"/>
          </p:nvPr>
        </p:nvSpPr>
        <p:spPr>
          <a:xfrm>
            <a:off x="1008000" y="1827900"/>
            <a:ext cx="6631200" cy="1069200"/>
          </a:xfrm>
        </p:spPr>
        <p:txBody>
          <a:bodyPr lIns="72000" tIns="36000" rIns="72000" bIns="36000" anchor="ctr" anchorCtr="0">
            <a:noAutofit/>
          </a:bodyPr>
          <a:lstStyle>
            <a:lvl1pPr algn="l">
              <a:defRPr sz="4400" b="0"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r>
              <a:rPr lang="sv-SE" noProof="0" dirty="0" err="1"/>
              <a:t>Click</a:t>
            </a:r>
            <a:r>
              <a:rPr lang="sv-SE" noProof="0" dirty="0"/>
              <a:t> </a:t>
            </a:r>
            <a:r>
              <a:rPr lang="sv-SE" noProof="0" dirty="0" err="1"/>
              <a:t>to</a:t>
            </a:r>
            <a:r>
              <a:rPr lang="sv-SE" noProof="0" dirty="0"/>
              <a:t> </a:t>
            </a:r>
            <a:r>
              <a:rPr lang="sv-SE" noProof="0" dirty="0" err="1"/>
              <a:t>edit</a:t>
            </a:r>
            <a:r>
              <a:rPr lang="sv-SE" noProof="0" dirty="0"/>
              <a:t> Master </a:t>
            </a:r>
            <a:r>
              <a:rPr lang="sv-SE" noProof="0" dirty="0" err="1"/>
              <a:t>title</a:t>
            </a:r>
            <a:r>
              <a:rPr lang="sv-SE" noProof="0" dirty="0"/>
              <a:t> style</a:t>
            </a:r>
          </a:p>
        </p:txBody>
      </p:sp>
      <p:sp>
        <p:nvSpPr>
          <p:cNvPr id="9" name="Underrubrik 2"/>
          <p:cNvSpPr>
            <a:spLocks noGrp="1"/>
          </p:cNvSpPr>
          <p:nvPr>
            <p:ph type="subTitle" idx="1"/>
          </p:nvPr>
        </p:nvSpPr>
        <p:spPr>
          <a:xfrm>
            <a:off x="1008000" y="2894400"/>
            <a:ext cx="6631200" cy="1621566"/>
          </a:xfrm>
        </p:spPr>
        <p:txBody>
          <a:bodyPr>
            <a:noAutofit/>
          </a:bodyPr>
          <a:lstStyle>
            <a:lvl1pPr marL="0" indent="0" algn="l">
              <a:lnSpc>
                <a:spcPts val="2900"/>
              </a:lnSpc>
              <a:spcBef>
                <a:spcPts val="480"/>
              </a:spcBef>
              <a:buNone/>
              <a:defRPr sz="2000">
                <a:solidFill>
                  <a:srgbClr val="FFFFF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noProof="0" dirty="0" err="1"/>
              <a:t>Click</a:t>
            </a:r>
            <a:r>
              <a:rPr lang="sv-SE" noProof="0" dirty="0"/>
              <a:t> </a:t>
            </a:r>
            <a:r>
              <a:rPr lang="sv-SE" noProof="0" dirty="0" err="1"/>
              <a:t>to</a:t>
            </a:r>
            <a:r>
              <a:rPr lang="sv-SE" noProof="0" dirty="0"/>
              <a:t> </a:t>
            </a:r>
            <a:r>
              <a:rPr lang="sv-SE" noProof="0" dirty="0" err="1"/>
              <a:t>edit</a:t>
            </a:r>
            <a:r>
              <a:rPr lang="sv-SE" noProof="0" dirty="0"/>
              <a:t> Master </a:t>
            </a:r>
            <a:r>
              <a:rPr lang="sv-SE" noProof="0" dirty="0" err="1"/>
              <a:t>subtitle</a:t>
            </a:r>
            <a:r>
              <a:rPr lang="sv-SE" noProof="0" dirty="0"/>
              <a:t> style</a:t>
            </a:r>
          </a:p>
        </p:txBody>
      </p:sp>
    </p:spTree>
    <p:extLst>
      <p:ext uri="{BB962C8B-B14F-4D97-AF65-F5344CB8AC3E}">
        <p14:creationId xmlns:p14="http://schemas.microsoft.com/office/powerpoint/2010/main" val="1278798240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pitelsida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ubrik 1"/>
          <p:cNvSpPr>
            <a:spLocks noGrp="1"/>
          </p:cNvSpPr>
          <p:nvPr>
            <p:ph type="ctrTitle"/>
          </p:nvPr>
        </p:nvSpPr>
        <p:spPr>
          <a:xfrm>
            <a:off x="1008000" y="1827900"/>
            <a:ext cx="6631200" cy="1069200"/>
          </a:xfrm>
        </p:spPr>
        <p:txBody>
          <a:bodyPr lIns="72000" tIns="36000" rIns="72000" bIns="36000" anchor="ctr" anchorCtr="0">
            <a:noAutofit/>
          </a:bodyPr>
          <a:lstStyle>
            <a:lvl1pPr algn="l">
              <a:defRPr sz="4400" b="0"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r>
              <a:rPr lang="sv-SE" noProof="0" dirty="0" err="1"/>
              <a:t>Click</a:t>
            </a:r>
            <a:r>
              <a:rPr lang="sv-SE" noProof="0" dirty="0"/>
              <a:t> </a:t>
            </a:r>
            <a:r>
              <a:rPr lang="sv-SE" noProof="0" dirty="0" err="1"/>
              <a:t>to</a:t>
            </a:r>
            <a:r>
              <a:rPr lang="sv-SE" noProof="0" dirty="0"/>
              <a:t> </a:t>
            </a:r>
            <a:r>
              <a:rPr lang="sv-SE" noProof="0" dirty="0" err="1"/>
              <a:t>edit</a:t>
            </a:r>
            <a:r>
              <a:rPr lang="sv-SE" noProof="0" dirty="0"/>
              <a:t> Master </a:t>
            </a:r>
            <a:r>
              <a:rPr lang="sv-SE" noProof="0" dirty="0" err="1"/>
              <a:t>title</a:t>
            </a:r>
            <a:r>
              <a:rPr lang="sv-SE" noProof="0" dirty="0"/>
              <a:t> style</a:t>
            </a:r>
          </a:p>
        </p:txBody>
      </p:sp>
      <p:sp>
        <p:nvSpPr>
          <p:cNvPr id="7" name="Underrubrik 2"/>
          <p:cNvSpPr>
            <a:spLocks noGrp="1"/>
          </p:cNvSpPr>
          <p:nvPr>
            <p:ph type="subTitle" idx="1"/>
          </p:nvPr>
        </p:nvSpPr>
        <p:spPr>
          <a:xfrm>
            <a:off x="1008000" y="2894400"/>
            <a:ext cx="6631200" cy="1621566"/>
          </a:xfrm>
        </p:spPr>
        <p:txBody>
          <a:bodyPr>
            <a:noAutofit/>
          </a:bodyPr>
          <a:lstStyle>
            <a:lvl1pPr marL="0" indent="0" algn="l">
              <a:lnSpc>
                <a:spcPts val="2900"/>
              </a:lnSpc>
              <a:spcBef>
                <a:spcPts val="480"/>
              </a:spcBef>
              <a:buNone/>
              <a:defRPr sz="2000">
                <a:solidFill>
                  <a:srgbClr val="FFFFF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noProof="0" dirty="0" err="1"/>
              <a:t>Click</a:t>
            </a:r>
            <a:r>
              <a:rPr lang="sv-SE" noProof="0" dirty="0"/>
              <a:t> </a:t>
            </a:r>
            <a:r>
              <a:rPr lang="sv-SE" noProof="0" dirty="0" err="1"/>
              <a:t>to</a:t>
            </a:r>
            <a:r>
              <a:rPr lang="sv-SE" noProof="0" dirty="0"/>
              <a:t> </a:t>
            </a:r>
            <a:r>
              <a:rPr lang="sv-SE" noProof="0" dirty="0" err="1"/>
              <a:t>edit</a:t>
            </a:r>
            <a:r>
              <a:rPr lang="sv-SE" noProof="0" dirty="0"/>
              <a:t> Master </a:t>
            </a:r>
            <a:r>
              <a:rPr lang="sv-SE" noProof="0" dirty="0" err="1"/>
              <a:t>subtitle</a:t>
            </a:r>
            <a:r>
              <a:rPr lang="sv-SE" noProof="0" dirty="0"/>
              <a:t> style</a:t>
            </a:r>
          </a:p>
        </p:txBody>
      </p:sp>
    </p:spTree>
    <p:extLst>
      <p:ext uri="{BB962C8B-B14F-4D97-AF65-F5344CB8AC3E}">
        <p14:creationId xmlns:p14="http://schemas.microsoft.com/office/powerpoint/2010/main" val="1897809168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92000" y="627534"/>
            <a:ext cx="6850800" cy="596700"/>
          </a:xfrm>
        </p:spPr>
        <p:txBody>
          <a:bodyPr anchor="t" anchorCtr="0">
            <a:normAutofit/>
          </a:bodyPr>
          <a:lstStyle>
            <a:lvl1pPr>
              <a:defRPr sz="2800"/>
            </a:lvl1pPr>
          </a:lstStyle>
          <a:p>
            <a:r>
              <a:rPr lang="sv-SE"/>
              <a:t>Click to edit Master title style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792000" y="1275534"/>
            <a:ext cx="3348000" cy="324043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Click to edit Master text styles</a:t>
            </a:r>
          </a:p>
          <a:p>
            <a:pPr lvl="1"/>
            <a:r>
              <a:rPr lang="sv-SE"/>
              <a:t>Second level</a:t>
            </a:r>
          </a:p>
          <a:p>
            <a:pPr lvl="2"/>
            <a:r>
              <a:rPr lang="sv-SE"/>
              <a:t>Third level</a:t>
            </a:r>
          </a:p>
          <a:p>
            <a:pPr lvl="3"/>
            <a:r>
              <a:rPr lang="sv-SE"/>
              <a:t>Fourth level</a:t>
            </a:r>
          </a:p>
          <a:p>
            <a:pPr lvl="4"/>
            <a:r>
              <a:rPr lang="sv-SE"/>
              <a:t>Fifth level</a:t>
            </a:r>
            <a:endParaRPr lang="sv-SE" dirty="0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291200" y="1275534"/>
            <a:ext cx="3348000" cy="324043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Click to edit Master text styles</a:t>
            </a:r>
          </a:p>
          <a:p>
            <a:pPr lvl="1"/>
            <a:r>
              <a:rPr lang="sv-SE"/>
              <a:t>Second level</a:t>
            </a:r>
          </a:p>
          <a:p>
            <a:pPr lvl="2"/>
            <a:r>
              <a:rPr lang="sv-SE"/>
              <a:t>Third level</a:t>
            </a:r>
          </a:p>
          <a:p>
            <a:pPr lvl="3"/>
            <a:r>
              <a:rPr lang="sv-SE"/>
              <a:t>Fourth level</a:t>
            </a:r>
          </a:p>
          <a:p>
            <a:pPr lvl="4"/>
            <a:r>
              <a:rPr lang="sv-SE"/>
              <a:t>Fifth level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208948941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tex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92000" y="627534"/>
            <a:ext cx="6850800" cy="596700"/>
          </a:xfrm>
        </p:spPr>
        <p:txBody>
          <a:bodyPr anchor="t" anchorCtr="0">
            <a:normAutofit/>
          </a:bodyPr>
          <a:lstStyle>
            <a:lvl1pPr>
              <a:defRPr sz="2800"/>
            </a:lvl1pPr>
          </a:lstStyle>
          <a:p>
            <a:r>
              <a:rPr lang="sv-SE" noProof="0"/>
              <a:t>Click to edit Master title style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792000" y="1275534"/>
            <a:ext cx="6850800" cy="2411100"/>
          </a:xfrm>
        </p:spPr>
        <p:txBody>
          <a:bodyPr>
            <a:normAutofit/>
          </a:bodyPr>
          <a:lstStyle>
            <a:lvl1pPr marL="1588" indent="-1588">
              <a:lnSpc>
                <a:spcPts val="2600"/>
              </a:lnSpc>
              <a:buNone/>
              <a:defRPr sz="2400"/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sv-SE" noProof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716407104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ast innehåll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792000" y="595470"/>
            <a:ext cx="6850800" cy="3992504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</a:lstStyle>
          <a:p>
            <a:pPr lvl="0"/>
            <a:r>
              <a:rPr lang="sv-SE" dirty="0" err="1"/>
              <a:t>Click</a:t>
            </a:r>
            <a:r>
              <a:rPr lang="sv-SE" dirty="0"/>
              <a:t> </a:t>
            </a:r>
            <a:r>
              <a:rPr lang="sv-SE" dirty="0" err="1"/>
              <a:t>to</a:t>
            </a:r>
            <a:r>
              <a:rPr lang="sv-SE" dirty="0"/>
              <a:t> </a:t>
            </a:r>
            <a:r>
              <a:rPr lang="sv-SE" dirty="0" err="1"/>
              <a:t>edit</a:t>
            </a:r>
            <a:r>
              <a:rPr lang="sv-SE" dirty="0"/>
              <a:t> Master text </a:t>
            </a:r>
            <a:r>
              <a:rPr lang="sv-SE" dirty="0" err="1"/>
              <a:t>styles</a:t>
            </a:r>
            <a:endParaRPr lang="sv-SE" dirty="0"/>
          </a:p>
          <a:p>
            <a:pPr lvl="1"/>
            <a:r>
              <a:rPr lang="sv-SE" dirty="0"/>
              <a:t>Second </a:t>
            </a:r>
            <a:r>
              <a:rPr lang="sv-SE" dirty="0" err="1"/>
              <a:t>level</a:t>
            </a:r>
            <a:endParaRPr lang="sv-SE" dirty="0"/>
          </a:p>
          <a:p>
            <a:pPr lvl="2"/>
            <a:r>
              <a:rPr lang="sv-SE" dirty="0" err="1"/>
              <a:t>Third</a:t>
            </a:r>
            <a:r>
              <a:rPr lang="sv-SE" dirty="0"/>
              <a:t> </a:t>
            </a:r>
            <a:r>
              <a:rPr lang="sv-SE" dirty="0" err="1"/>
              <a:t>level</a:t>
            </a:r>
            <a:endParaRPr lang="sv-SE" dirty="0"/>
          </a:p>
          <a:p>
            <a:pPr lvl="3"/>
            <a:r>
              <a:rPr lang="sv-SE" dirty="0" err="1"/>
              <a:t>Fourth</a:t>
            </a:r>
            <a:r>
              <a:rPr lang="sv-SE" dirty="0"/>
              <a:t> </a:t>
            </a:r>
            <a:r>
              <a:rPr lang="sv-SE" dirty="0" err="1"/>
              <a:t>level</a:t>
            </a:r>
            <a:endParaRPr lang="sv-SE" dirty="0"/>
          </a:p>
          <a:p>
            <a:pPr lvl="4"/>
            <a:r>
              <a:rPr lang="sv-SE" dirty="0" err="1"/>
              <a:t>Fifth</a:t>
            </a:r>
            <a:r>
              <a:rPr lang="sv-SE" dirty="0"/>
              <a:t> </a:t>
            </a:r>
            <a:r>
              <a:rPr lang="sv-SE" dirty="0" err="1"/>
              <a:t>level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037642911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212753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örsta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ubrik 1"/>
          <p:cNvSpPr>
            <a:spLocks noGrp="1"/>
          </p:cNvSpPr>
          <p:nvPr>
            <p:ph type="ctrTitle" hasCustomPrompt="1"/>
          </p:nvPr>
        </p:nvSpPr>
        <p:spPr>
          <a:xfrm>
            <a:off x="1008000" y="1827900"/>
            <a:ext cx="6631200" cy="1069200"/>
          </a:xfrm>
        </p:spPr>
        <p:txBody>
          <a:bodyPr lIns="72000" tIns="36000" rIns="72000" bIns="36000" anchor="ctr" anchorCtr="0">
            <a:normAutofit/>
          </a:bodyPr>
          <a:lstStyle>
            <a:lvl1pPr algn="l">
              <a:defRPr sz="4400" b="0"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r>
              <a:rPr lang="sv-SE" noProof="0"/>
              <a:t>Avsnittsnamn</a:t>
            </a:r>
          </a:p>
        </p:txBody>
      </p:sp>
      <p:sp>
        <p:nvSpPr>
          <p:cNvPr id="7" name="Content Placeholder 10"/>
          <p:cNvSpPr>
            <a:spLocks noGrp="1"/>
          </p:cNvSpPr>
          <p:nvPr>
            <p:ph sz="quarter" idx="10" hasCustomPrompt="1"/>
          </p:nvPr>
        </p:nvSpPr>
        <p:spPr>
          <a:xfrm>
            <a:off x="971600" y="627534"/>
            <a:ext cx="6625108" cy="1008112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sv-SE" noProof="0" dirty="0"/>
              <a:t>Kurs/Programserie</a:t>
            </a:r>
          </a:p>
        </p:txBody>
      </p:sp>
      <p:sp>
        <p:nvSpPr>
          <p:cNvPr id="8" name="Underrubrik 2"/>
          <p:cNvSpPr>
            <a:spLocks noGrp="1"/>
          </p:cNvSpPr>
          <p:nvPr>
            <p:ph type="subTitle" idx="1" hasCustomPrompt="1"/>
          </p:nvPr>
        </p:nvSpPr>
        <p:spPr>
          <a:xfrm>
            <a:off x="1008000" y="2894400"/>
            <a:ext cx="6631200" cy="1045502"/>
          </a:xfrm>
        </p:spPr>
        <p:txBody>
          <a:bodyPr>
            <a:noAutofit/>
          </a:bodyPr>
          <a:lstStyle>
            <a:lvl1pPr marL="0" marR="0" indent="0" algn="l" defTabSz="914400" rtl="0" eaLnBrk="1" fontAlgn="auto" latinLnBrk="0" hangingPunct="1">
              <a:lnSpc>
                <a:spcPts val="2900"/>
              </a:lnSpc>
              <a:spcBef>
                <a:spcPts val="480"/>
              </a:spcBef>
              <a:spcAft>
                <a:spcPts val="0"/>
              </a:spcAft>
              <a:buClrTx/>
              <a:buSzPct val="93000"/>
              <a:buFont typeface="Verdana" pitchFamily="34" charset="0"/>
              <a:buNone/>
              <a:tabLst/>
              <a:defRPr sz="240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noProof="0" dirty="0"/>
              <a:t>Talare eller underrubrik</a:t>
            </a:r>
          </a:p>
        </p:txBody>
      </p:sp>
    </p:spTree>
    <p:extLst>
      <p:ext uri="{BB962C8B-B14F-4D97-AF65-F5344CB8AC3E}">
        <p14:creationId xmlns:p14="http://schemas.microsoft.com/office/powerpoint/2010/main" val="592840995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irst page - Fir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/>
          <p:cNvPicPr>
            <a:picLocks noChangeAspect="1" noChangeArrowheads="1"/>
          </p:cNvPicPr>
          <p:nvPr userDrawn="1"/>
        </p:nvPicPr>
        <p:blipFill>
          <a:blip r:embed="rId2">
            <a:alphaModFix amt="21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-828600" y="1275606"/>
            <a:ext cx="6264696" cy="4271832"/>
          </a:xfrm>
          <a:prstGeom prst="rect">
            <a:avLst/>
          </a:prstGeom>
          <a:solidFill>
            <a:schemeClr val="tx1"/>
          </a:solidFill>
          <a:effectLst/>
        </p:spPr>
      </p:pic>
      <p:sp>
        <p:nvSpPr>
          <p:cNvPr id="10" name="Rubrik 1"/>
          <p:cNvSpPr>
            <a:spLocks noGrp="1"/>
          </p:cNvSpPr>
          <p:nvPr>
            <p:ph type="ctrTitle" hasCustomPrompt="1"/>
          </p:nvPr>
        </p:nvSpPr>
        <p:spPr>
          <a:xfrm>
            <a:off x="1008000" y="1827900"/>
            <a:ext cx="6631200" cy="1069200"/>
          </a:xfrm>
        </p:spPr>
        <p:txBody>
          <a:bodyPr lIns="72000" tIns="36000" rIns="72000" bIns="36000" anchor="ctr" anchorCtr="0">
            <a:noAutofit/>
          </a:bodyPr>
          <a:lstStyle>
            <a:lvl1pPr algn="l">
              <a:defRPr sz="4400" b="0" baseline="0"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r>
              <a:rPr lang="en-US" noProof="0"/>
              <a:t>Episode name</a:t>
            </a:r>
          </a:p>
        </p:txBody>
      </p:sp>
      <p:sp>
        <p:nvSpPr>
          <p:cNvPr id="11" name="Underrubrik 2"/>
          <p:cNvSpPr>
            <a:spLocks noGrp="1"/>
          </p:cNvSpPr>
          <p:nvPr>
            <p:ph type="subTitle" idx="1" hasCustomPrompt="1"/>
          </p:nvPr>
        </p:nvSpPr>
        <p:spPr>
          <a:xfrm>
            <a:off x="1008000" y="2894400"/>
            <a:ext cx="6631200" cy="1405542"/>
          </a:xfrm>
        </p:spPr>
        <p:txBody>
          <a:bodyPr>
            <a:noAutofit/>
          </a:bodyPr>
          <a:lstStyle>
            <a:lvl1pPr marL="0" marR="0" indent="0" algn="l" defTabSz="914400" rtl="0" eaLnBrk="1" fontAlgn="auto" latinLnBrk="0" hangingPunct="1">
              <a:lnSpc>
                <a:spcPts val="2900"/>
              </a:lnSpc>
              <a:spcBef>
                <a:spcPts val="480"/>
              </a:spcBef>
              <a:spcAft>
                <a:spcPts val="0"/>
              </a:spcAft>
              <a:buClrTx/>
              <a:buSzPct val="93000"/>
              <a:buFont typeface="Verdana" pitchFamily="34" charset="0"/>
              <a:buNone/>
              <a:tabLst/>
              <a:defRPr sz="2400">
                <a:solidFill>
                  <a:srgbClr val="FFFFF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noProof="0" dirty="0"/>
              <a:t>Speaker or subtitle</a:t>
            </a:r>
          </a:p>
          <a:p>
            <a:pPr lvl="0"/>
            <a:endParaRPr lang="sv-SE" noProof="0" dirty="0"/>
          </a:p>
        </p:txBody>
      </p:sp>
      <p:sp>
        <p:nvSpPr>
          <p:cNvPr id="12" name="Content Placeholder 10"/>
          <p:cNvSpPr>
            <a:spLocks noGrp="1"/>
          </p:cNvSpPr>
          <p:nvPr>
            <p:ph sz="quarter" idx="10" hasCustomPrompt="1"/>
          </p:nvPr>
        </p:nvSpPr>
        <p:spPr>
          <a:xfrm>
            <a:off x="971600" y="627534"/>
            <a:ext cx="6625108" cy="1008112"/>
          </a:xfrm>
        </p:spPr>
        <p:txBody>
          <a:bodyPr>
            <a:noAutofit/>
          </a:bodyPr>
          <a:lstStyle>
            <a:lvl1pPr marL="0" marR="0" indent="0" algn="l" defTabSz="914400" rtl="0" eaLnBrk="1" fontAlgn="auto" latinLnBrk="0" hangingPunct="1">
              <a:lnSpc>
                <a:spcPts val="2900"/>
              </a:lnSpc>
              <a:spcBef>
                <a:spcPct val="20000"/>
              </a:spcBef>
              <a:spcAft>
                <a:spcPts val="0"/>
              </a:spcAft>
              <a:buClrTx/>
              <a:buSzPct val="93000"/>
              <a:buFont typeface="Verdana" pitchFamily="34" charset="0"/>
              <a:buNone/>
              <a:tabLst/>
              <a:defRPr/>
            </a:lvl1pPr>
          </a:lstStyle>
          <a:p>
            <a:pPr lvl="0"/>
            <a:r>
              <a:rPr lang="en-US" noProof="0" dirty="0"/>
              <a:t>Course/Serial</a:t>
            </a:r>
          </a:p>
        </p:txBody>
      </p:sp>
    </p:spTree>
    <p:extLst>
      <p:ext uri="{BB962C8B-B14F-4D97-AF65-F5344CB8AC3E}">
        <p14:creationId xmlns:p14="http://schemas.microsoft.com/office/powerpoint/2010/main" val="1799169109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irst page - Olive branch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SU_olivkvist_neg.eps"/>
          <p:cNvPicPr>
            <a:picLocks noChangeAspect="1"/>
          </p:cNvPicPr>
          <p:nvPr userDrawn="1"/>
        </p:nvPicPr>
        <p:blipFill>
          <a:blip r:embed="rId2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42523" y="267494"/>
            <a:ext cx="5762595" cy="5328592"/>
          </a:xfrm>
          <a:prstGeom prst="rect">
            <a:avLst/>
          </a:prstGeom>
        </p:spPr>
      </p:pic>
      <p:sp>
        <p:nvSpPr>
          <p:cNvPr id="6" name="Rubrik 1"/>
          <p:cNvSpPr>
            <a:spLocks noGrp="1"/>
          </p:cNvSpPr>
          <p:nvPr>
            <p:ph type="ctrTitle" hasCustomPrompt="1"/>
          </p:nvPr>
        </p:nvSpPr>
        <p:spPr>
          <a:xfrm>
            <a:off x="1008000" y="1827900"/>
            <a:ext cx="6631200" cy="1069200"/>
          </a:xfrm>
        </p:spPr>
        <p:txBody>
          <a:bodyPr lIns="72000" tIns="36000" rIns="72000" bIns="36000" anchor="ctr" anchorCtr="0">
            <a:noAutofit/>
          </a:bodyPr>
          <a:lstStyle>
            <a:lvl1pPr algn="l">
              <a:defRPr sz="4400" b="0" baseline="0"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r>
              <a:rPr lang="en-US" noProof="0"/>
              <a:t>Episode name</a:t>
            </a:r>
          </a:p>
        </p:txBody>
      </p:sp>
      <p:sp>
        <p:nvSpPr>
          <p:cNvPr id="7" name="Underrubrik 2"/>
          <p:cNvSpPr>
            <a:spLocks noGrp="1"/>
          </p:cNvSpPr>
          <p:nvPr>
            <p:ph type="subTitle" idx="1" hasCustomPrompt="1"/>
          </p:nvPr>
        </p:nvSpPr>
        <p:spPr>
          <a:xfrm>
            <a:off x="1008000" y="2894400"/>
            <a:ext cx="6631200" cy="1405542"/>
          </a:xfrm>
        </p:spPr>
        <p:txBody>
          <a:bodyPr>
            <a:noAutofit/>
          </a:bodyPr>
          <a:lstStyle>
            <a:lvl1pPr marL="0" marR="0" indent="0" algn="l" defTabSz="914400" rtl="0" eaLnBrk="1" fontAlgn="auto" latinLnBrk="0" hangingPunct="1">
              <a:lnSpc>
                <a:spcPts val="2900"/>
              </a:lnSpc>
              <a:spcBef>
                <a:spcPts val="480"/>
              </a:spcBef>
              <a:spcAft>
                <a:spcPts val="0"/>
              </a:spcAft>
              <a:buClrTx/>
              <a:buSzPct val="93000"/>
              <a:buFont typeface="Verdana" pitchFamily="34" charset="0"/>
              <a:buNone/>
              <a:tabLst/>
              <a:defRPr sz="2400">
                <a:solidFill>
                  <a:srgbClr val="FFFFF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noProof="0" dirty="0"/>
              <a:t>Speaker or subtitle</a:t>
            </a:r>
          </a:p>
          <a:p>
            <a:pPr lvl="0"/>
            <a:endParaRPr lang="sv-SE" noProof="0" dirty="0"/>
          </a:p>
        </p:txBody>
      </p:sp>
      <p:sp>
        <p:nvSpPr>
          <p:cNvPr id="8" name="Content Placeholder 10"/>
          <p:cNvSpPr>
            <a:spLocks noGrp="1"/>
          </p:cNvSpPr>
          <p:nvPr>
            <p:ph sz="quarter" idx="10" hasCustomPrompt="1"/>
          </p:nvPr>
        </p:nvSpPr>
        <p:spPr>
          <a:xfrm>
            <a:off x="971600" y="627534"/>
            <a:ext cx="6625108" cy="1008112"/>
          </a:xfrm>
        </p:spPr>
        <p:txBody>
          <a:bodyPr>
            <a:noAutofit/>
          </a:bodyPr>
          <a:lstStyle>
            <a:lvl1pPr marL="0" marR="0" indent="0" algn="l" defTabSz="914400" rtl="0" eaLnBrk="1" fontAlgn="auto" latinLnBrk="0" hangingPunct="1">
              <a:lnSpc>
                <a:spcPts val="2900"/>
              </a:lnSpc>
              <a:spcBef>
                <a:spcPct val="20000"/>
              </a:spcBef>
              <a:spcAft>
                <a:spcPts val="0"/>
              </a:spcAft>
              <a:buClrTx/>
              <a:buSzPct val="93000"/>
              <a:buFont typeface="Verdana" pitchFamily="34" charset="0"/>
              <a:buNone/>
              <a:tabLst/>
              <a:defRPr/>
            </a:lvl1pPr>
          </a:lstStyle>
          <a:p>
            <a:pPr lvl="0"/>
            <a:r>
              <a:rPr lang="en-US" noProof="0" dirty="0"/>
              <a:t>Course/Serial</a:t>
            </a:r>
          </a:p>
        </p:txBody>
      </p:sp>
    </p:spTree>
    <p:extLst>
      <p:ext uri="{BB962C8B-B14F-4D97-AF65-F5344CB8AC3E}">
        <p14:creationId xmlns:p14="http://schemas.microsoft.com/office/powerpoint/2010/main" val="1850509591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irst page - Crowns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9"/>
          <p:cNvPicPr>
            <a:picLocks noChangeAspect="1" noChangeArrowheads="1"/>
          </p:cNvPicPr>
          <p:nvPr userDrawn="1"/>
        </p:nvPicPr>
        <p:blipFill>
          <a:blip r:embed="rId2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-1055431" y="1275606"/>
            <a:ext cx="5267391" cy="3867894"/>
          </a:xfrm>
          <a:prstGeom prst="rect">
            <a:avLst/>
          </a:prstGeom>
          <a:noFill/>
        </p:spPr>
      </p:pic>
      <p:sp>
        <p:nvSpPr>
          <p:cNvPr id="6" name="Rubrik 1"/>
          <p:cNvSpPr>
            <a:spLocks noGrp="1"/>
          </p:cNvSpPr>
          <p:nvPr>
            <p:ph type="ctrTitle" hasCustomPrompt="1"/>
          </p:nvPr>
        </p:nvSpPr>
        <p:spPr>
          <a:xfrm>
            <a:off x="1008000" y="1827900"/>
            <a:ext cx="6631200" cy="1069200"/>
          </a:xfrm>
        </p:spPr>
        <p:txBody>
          <a:bodyPr lIns="72000" tIns="36000" rIns="72000" bIns="36000" anchor="ctr" anchorCtr="0">
            <a:noAutofit/>
          </a:bodyPr>
          <a:lstStyle>
            <a:lvl1pPr algn="l">
              <a:defRPr sz="4400" b="0" baseline="0"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r>
              <a:rPr lang="en-US" noProof="0"/>
              <a:t>Episode name</a:t>
            </a:r>
          </a:p>
        </p:txBody>
      </p:sp>
      <p:sp>
        <p:nvSpPr>
          <p:cNvPr id="8" name="Underrubrik 2"/>
          <p:cNvSpPr>
            <a:spLocks noGrp="1"/>
          </p:cNvSpPr>
          <p:nvPr>
            <p:ph type="subTitle" idx="1" hasCustomPrompt="1"/>
          </p:nvPr>
        </p:nvSpPr>
        <p:spPr>
          <a:xfrm>
            <a:off x="1008000" y="2894400"/>
            <a:ext cx="6631200" cy="1405542"/>
          </a:xfrm>
        </p:spPr>
        <p:txBody>
          <a:bodyPr>
            <a:noAutofit/>
          </a:bodyPr>
          <a:lstStyle>
            <a:lvl1pPr marL="0" marR="0" indent="0" algn="l" defTabSz="914400" rtl="0" eaLnBrk="1" fontAlgn="auto" latinLnBrk="0" hangingPunct="1">
              <a:lnSpc>
                <a:spcPts val="2900"/>
              </a:lnSpc>
              <a:spcBef>
                <a:spcPts val="480"/>
              </a:spcBef>
              <a:spcAft>
                <a:spcPts val="0"/>
              </a:spcAft>
              <a:buClrTx/>
              <a:buSzPct val="93000"/>
              <a:buFont typeface="Verdana" pitchFamily="34" charset="0"/>
              <a:buNone/>
              <a:tabLst/>
              <a:defRPr sz="2400">
                <a:solidFill>
                  <a:srgbClr val="FFFFF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noProof="0" dirty="0"/>
              <a:t>Speaker or subtitle</a:t>
            </a:r>
          </a:p>
          <a:p>
            <a:pPr lvl="0"/>
            <a:endParaRPr lang="sv-SE" noProof="0" dirty="0"/>
          </a:p>
        </p:txBody>
      </p:sp>
      <p:sp>
        <p:nvSpPr>
          <p:cNvPr id="9" name="Content Placeholder 10"/>
          <p:cNvSpPr>
            <a:spLocks noGrp="1"/>
          </p:cNvSpPr>
          <p:nvPr>
            <p:ph sz="quarter" idx="10" hasCustomPrompt="1"/>
          </p:nvPr>
        </p:nvSpPr>
        <p:spPr>
          <a:xfrm>
            <a:off x="971600" y="627534"/>
            <a:ext cx="6625108" cy="1008112"/>
          </a:xfrm>
        </p:spPr>
        <p:txBody>
          <a:bodyPr>
            <a:noAutofit/>
          </a:bodyPr>
          <a:lstStyle>
            <a:lvl1pPr marL="0" marR="0" indent="0" algn="l" defTabSz="914400" rtl="0" eaLnBrk="1" fontAlgn="auto" latinLnBrk="0" hangingPunct="1">
              <a:lnSpc>
                <a:spcPts val="2900"/>
              </a:lnSpc>
              <a:spcBef>
                <a:spcPct val="20000"/>
              </a:spcBef>
              <a:spcAft>
                <a:spcPts val="0"/>
              </a:spcAft>
              <a:buClrTx/>
              <a:buSzPct val="93000"/>
              <a:buFont typeface="Verdana" pitchFamily="34" charset="0"/>
              <a:buNone/>
              <a:tabLst/>
              <a:defRPr/>
            </a:lvl1pPr>
          </a:lstStyle>
          <a:p>
            <a:pPr lvl="0"/>
            <a:r>
              <a:rPr lang="en-US" noProof="0" dirty="0"/>
              <a:t>Course/Serial</a:t>
            </a:r>
          </a:p>
        </p:txBody>
      </p:sp>
    </p:spTree>
    <p:extLst>
      <p:ext uri="{BB962C8B-B14F-4D97-AF65-F5344CB8AC3E}">
        <p14:creationId xmlns:p14="http://schemas.microsoft.com/office/powerpoint/2010/main" val="2284721900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irst pag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ubrik 1"/>
          <p:cNvSpPr>
            <a:spLocks noGrp="1"/>
          </p:cNvSpPr>
          <p:nvPr>
            <p:ph type="ctrTitle" hasCustomPrompt="1"/>
          </p:nvPr>
        </p:nvSpPr>
        <p:spPr>
          <a:xfrm>
            <a:off x="1008000" y="1827900"/>
            <a:ext cx="6631200" cy="1069200"/>
          </a:xfrm>
        </p:spPr>
        <p:txBody>
          <a:bodyPr lIns="72000" tIns="36000" rIns="72000" bIns="36000" anchor="ctr" anchorCtr="0">
            <a:noAutofit/>
          </a:bodyPr>
          <a:lstStyle>
            <a:lvl1pPr algn="l">
              <a:defRPr sz="4400" b="0" baseline="0"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r>
              <a:rPr lang="en-US" noProof="0"/>
              <a:t>Episode name</a:t>
            </a:r>
          </a:p>
        </p:txBody>
      </p:sp>
      <p:sp>
        <p:nvSpPr>
          <p:cNvPr id="6" name="Underrubrik 2"/>
          <p:cNvSpPr>
            <a:spLocks noGrp="1"/>
          </p:cNvSpPr>
          <p:nvPr>
            <p:ph type="subTitle" idx="1" hasCustomPrompt="1"/>
          </p:nvPr>
        </p:nvSpPr>
        <p:spPr>
          <a:xfrm>
            <a:off x="1008000" y="2894400"/>
            <a:ext cx="6631200" cy="1405542"/>
          </a:xfrm>
        </p:spPr>
        <p:txBody>
          <a:bodyPr>
            <a:noAutofit/>
          </a:bodyPr>
          <a:lstStyle>
            <a:lvl1pPr marL="0" marR="0" indent="0" algn="l" defTabSz="914400" rtl="0" eaLnBrk="1" fontAlgn="auto" latinLnBrk="0" hangingPunct="1">
              <a:lnSpc>
                <a:spcPts val="2900"/>
              </a:lnSpc>
              <a:spcBef>
                <a:spcPts val="480"/>
              </a:spcBef>
              <a:spcAft>
                <a:spcPts val="0"/>
              </a:spcAft>
              <a:buClrTx/>
              <a:buSzPct val="93000"/>
              <a:buFont typeface="Verdana" pitchFamily="34" charset="0"/>
              <a:buNone/>
              <a:tabLst/>
              <a:defRPr sz="2400">
                <a:solidFill>
                  <a:srgbClr val="FFFFF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noProof="0" dirty="0"/>
              <a:t>Speaker or subtitle</a:t>
            </a:r>
          </a:p>
          <a:p>
            <a:pPr lvl="0"/>
            <a:endParaRPr lang="sv-SE" noProof="0" dirty="0"/>
          </a:p>
        </p:txBody>
      </p:sp>
      <p:sp>
        <p:nvSpPr>
          <p:cNvPr id="7" name="Content Placeholder 10"/>
          <p:cNvSpPr>
            <a:spLocks noGrp="1"/>
          </p:cNvSpPr>
          <p:nvPr>
            <p:ph sz="quarter" idx="10" hasCustomPrompt="1"/>
          </p:nvPr>
        </p:nvSpPr>
        <p:spPr>
          <a:xfrm>
            <a:off x="971600" y="627534"/>
            <a:ext cx="6625108" cy="1008112"/>
          </a:xfrm>
        </p:spPr>
        <p:txBody>
          <a:bodyPr>
            <a:noAutofit/>
          </a:bodyPr>
          <a:lstStyle>
            <a:lvl1pPr marL="0" marR="0" indent="0" algn="l" defTabSz="914400" rtl="0" eaLnBrk="1" fontAlgn="auto" latinLnBrk="0" hangingPunct="1">
              <a:lnSpc>
                <a:spcPts val="2900"/>
              </a:lnSpc>
              <a:spcBef>
                <a:spcPct val="20000"/>
              </a:spcBef>
              <a:spcAft>
                <a:spcPts val="0"/>
              </a:spcAft>
              <a:buClrTx/>
              <a:buSzPct val="93000"/>
              <a:buFont typeface="Verdana" pitchFamily="34" charset="0"/>
              <a:buNone/>
              <a:tabLst/>
              <a:defRPr/>
            </a:lvl1pPr>
          </a:lstStyle>
          <a:p>
            <a:pPr lvl="0"/>
            <a:r>
              <a:rPr lang="en-US" noProof="0" dirty="0"/>
              <a:t>Course/Serial</a:t>
            </a:r>
          </a:p>
        </p:txBody>
      </p:sp>
    </p:spTree>
    <p:extLst>
      <p:ext uri="{BB962C8B-B14F-4D97-AF65-F5344CB8AC3E}">
        <p14:creationId xmlns:p14="http://schemas.microsoft.com/office/powerpoint/2010/main" val="454194807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Heading and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92000" y="627534"/>
            <a:ext cx="6850800" cy="596700"/>
          </a:xfrm>
        </p:spPr>
        <p:txBody>
          <a:bodyPr anchor="t" anchorCtr="0">
            <a:noAutofit/>
          </a:bodyPr>
          <a:lstStyle>
            <a:lvl1pPr>
              <a:defRPr sz="2800"/>
            </a:lvl1pPr>
          </a:lstStyle>
          <a:p>
            <a:r>
              <a:rPr lang="sv-SE" noProof="0"/>
              <a:t>Click to edit Master title style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792000" y="1275534"/>
            <a:ext cx="6850800" cy="3240432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</a:lstStyle>
          <a:p>
            <a:pPr lvl="0"/>
            <a:r>
              <a:rPr lang="sv-SE" noProof="0"/>
              <a:t>Click to edit Master text styles</a:t>
            </a:r>
          </a:p>
          <a:p>
            <a:pPr lvl="1"/>
            <a:r>
              <a:rPr lang="sv-SE" noProof="0"/>
              <a:t>Second level</a:t>
            </a:r>
          </a:p>
          <a:p>
            <a:pPr lvl="2"/>
            <a:r>
              <a:rPr lang="sv-SE" noProof="0"/>
              <a:t>Third level</a:t>
            </a:r>
          </a:p>
          <a:p>
            <a:pPr lvl="3"/>
            <a:r>
              <a:rPr lang="sv-SE" noProof="0"/>
              <a:t>Fourth level</a:t>
            </a:r>
          </a:p>
          <a:p>
            <a:pPr lvl="4"/>
            <a:r>
              <a:rPr lang="sv-SE" noProof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649533329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pter - Fir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/>
          <p:cNvPicPr>
            <a:picLocks noChangeAspect="1" noChangeArrowheads="1"/>
          </p:cNvPicPr>
          <p:nvPr userDrawn="1"/>
        </p:nvPicPr>
        <p:blipFill>
          <a:blip r:embed="rId2">
            <a:alphaModFix amt="21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-828600" y="1275606"/>
            <a:ext cx="6264696" cy="4271832"/>
          </a:xfrm>
          <a:prstGeom prst="rect">
            <a:avLst/>
          </a:prstGeom>
          <a:solidFill>
            <a:schemeClr val="tx1"/>
          </a:solidFill>
          <a:effectLst/>
        </p:spPr>
      </p:pic>
      <p:sp>
        <p:nvSpPr>
          <p:cNvPr id="5" name="Rubrik 1"/>
          <p:cNvSpPr>
            <a:spLocks noGrp="1"/>
          </p:cNvSpPr>
          <p:nvPr>
            <p:ph type="ctrTitle"/>
          </p:nvPr>
        </p:nvSpPr>
        <p:spPr>
          <a:xfrm>
            <a:off x="1008000" y="1827900"/>
            <a:ext cx="6631200" cy="1069200"/>
          </a:xfrm>
        </p:spPr>
        <p:txBody>
          <a:bodyPr lIns="72000" tIns="36000" rIns="72000" bIns="36000" anchor="ctr" anchorCtr="0">
            <a:noAutofit/>
          </a:bodyPr>
          <a:lstStyle>
            <a:lvl1pPr algn="l">
              <a:defRPr sz="4400" b="0"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r>
              <a:rPr lang="sv-SE" noProof="0"/>
              <a:t>Click to edit Master title style</a:t>
            </a:r>
            <a:endParaRPr lang="sv-SE" noProof="0" dirty="0"/>
          </a:p>
        </p:txBody>
      </p:sp>
      <p:sp>
        <p:nvSpPr>
          <p:cNvPr id="7" name="Underrubrik 2"/>
          <p:cNvSpPr>
            <a:spLocks noGrp="1"/>
          </p:cNvSpPr>
          <p:nvPr>
            <p:ph type="subTitle" idx="1"/>
          </p:nvPr>
        </p:nvSpPr>
        <p:spPr>
          <a:xfrm>
            <a:off x="1008000" y="2894400"/>
            <a:ext cx="6631200" cy="1045502"/>
          </a:xfrm>
        </p:spPr>
        <p:txBody>
          <a:bodyPr>
            <a:noAutofit/>
          </a:bodyPr>
          <a:lstStyle>
            <a:lvl1pPr marL="0" indent="0" algn="l">
              <a:lnSpc>
                <a:spcPts val="2900"/>
              </a:lnSpc>
              <a:spcBef>
                <a:spcPts val="480"/>
              </a:spcBef>
              <a:buNone/>
              <a:defRPr sz="2000">
                <a:solidFill>
                  <a:srgbClr val="FFFFF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noProof="0" dirty="0" err="1"/>
              <a:t>Click</a:t>
            </a:r>
            <a:r>
              <a:rPr lang="sv-SE" noProof="0" dirty="0"/>
              <a:t> </a:t>
            </a:r>
            <a:r>
              <a:rPr lang="sv-SE" noProof="0" dirty="0" err="1"/>
              <a:t>to</a:t>
            </a:r>
            <a:r>
              <a:rPr lang="sv-SE" noProof="0" dirty="0"/>
              <a:t> </a:t>
            </a:r>
            <a:r>
              <a:rPr lang="sv-SE" noProof="0" dirty="0" err="1"/>
              <a:t>edit</a:t>
            </a:r>
            <a:r>
              <a:rPr lang="sv-SE" noProof="0" dirty="0"/>
              <a:t> Master </a:t>
            </a:r>
            <a:r>
              <a:rPr lang="sv-SE" noProof="0" dirty="0" err="1"/>
              <a:t>subtitle</a:t>
            </a:r>
            <a:r>
              <a:rPr lang="sv-SE" noProof="0" dirty="0"/>
              <a:t> style</a:t>
            </a:r>
          </a:p>
        </p:txBody>
      </p:sp>
    </p:spTree>
    <p:extLst>
      <p:ext uri="{BB962C8B-B14F-4D97-AF65-F5344CB8AC3E}">
        <p14:creationId xmlns:p14="http://schemas.microsoft.com/office/powerpoint/2010/main" val="3649461154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pter - Olive branch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SU_olivkvist_neg.eps"/>
          <p:cNvPicPr>
            <a:picLocks noChangeAspect="1"/>
          </p:cNvPicPr>
          <p:nvPr userDrawn="1"/>
        </p:nvPicPr>
        <p:blipFill>
          <a:blip r:embed="rId2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42523" y="267494"/>
            <a:ext cx="5762595" cy="5328592"/>
          </a:xfrm>
          <a:prstGeom prst="rect">
            <a:avLst/>
          </a:prstGeom>
        </p:spPr>
      </p:pic>
      <p:sp>
        <p:nvSpPr>
          <p:cNvPr id="8" name="Rubrik 1"/>
          <p:cNvSpPr>
            <a:spLocks noGrp="1"/>
          </p:cNvSpPr>
          <p:nvPr>
            <p:ph type="ctrTitle"/>
          </p:nvPr>
        </p:nvSpPr>
        <p:spPr>
          <a:xfrm>
            <a:off x="1008000" y="1827900"/>
            <a:ext cx="6631200" cy="1069200"/>
          </a:xfrm>
        </p:spPr>
        <p:txBody>
          <a:bodyPr lIns="72000" tIns="36000" rIns="72000" bIns="36000" anchor="ctr" anchorCtr="0">
            <a:noAutofit/>
          </a:bodyPr>
          <a:lstStyle>
            <a:lvl1pPr algn="l">
              <a:defRPr sz="4400" b="0"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r>
              <a:rPr lang="sv-SE" noProof="0"/>
              <a:t>Click to edit Master title style</a:t>
            </a:r>
            <a:endParaRPr lang="sv-SE" noProof="0" dirty="0"/>
          </a:p>
        </p:txBody>
      </p:sp>
      <p:sp>
        <p:nvSpPr>
          <p:cNvPr id="9" name="Underrubrik 2"/>
          <p:cNvSpPr>
            <a:spLocks noGrp="1"/>
          </p:cNvSpPr>
          <p:nvPr>
            <p:ph type="subTitle" idx="1"/>
          </p:nvPr>
        </p:nvSpPr>
        <p:spPr>
          <a:xfrm>
            <a:off x="1008000" y="2894400"/>
            <a:ext cx="6631200" cy="1045502"/>
          </a:xfrm>
        </p:spPr>
        <p:txBody>
          <a:bodyPr>
            <a:noAutofit/>
          </a:bodyPr>
          <a:lstStyle>
            <a:lvl1pPr marL="0" indent="0" algn="l">
              <a:lnSpc>
                <a:spcPts val="2900"/>
              </a:lnSpc>
              <a:spcBef>
                <a:spcPts val="480"/>
              </a:spcBef>
              <a:buNone/>
              <a:defRPr sz="2000">
                <a:solidFill>
                  <a:srgbClr val="FFFFF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noProof="0" dirty="0" err="1"/>
              <a:t>Click</a:t>
            </a:r>
            <a:r>
              <a:rPr lang="sv-SE" noProof="0" dirty="0"/>
              <a:t> </a:t>
            </a:r>
            <a:r>
              <a:rPr lang="sv-SE" noProof="0" dirty="0" err="1"/>
              <a:t>to</a:t>
            </a:r>
            <a:r>
              <a:rPr lang="sv-SE" noProof="0" dirty="0"/>
              <a:t> </a:t>
            </a:r>
            <a:r>
              <a:rPr lang="sv-SE" noProof="0" dirty="0" err="1"/>
              <a:t>edit</a:t>
            </a:r>
            <a:r>
              <a:rPr lang="sv-SE" noProof="0" dirty="0"/>
              <a:t> Master </a:t>
            </a:r>
            <a:r>
              <a:rPr lang="sv-SE" noProof="0" dirty="0" err="1"/>
              <a:t>subtitle</a:t>
            </a:r>
            <a:r>
              <a:rPr lang="sv-SE" noProof="0" dirty="0"/>
              <a:t> style</a:t>
            </a:r>
          </a:p>
        </p:txBody>
      </p:sp>
    </p:spTree>
    <p:extLst>
      <p:ext uri="{BB962C8B-B14F-4D97-AF65-F5344CB8AC3E}">
        <p14:creationId xmlns:p14="http://schemas.microsoft.com/office/powerpoint/2010/main" val="2471779598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pter - Crowns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9"/>
          <p:cNvPicPr>
            <a:picLocks noChangeAspect="1" noChangeArrowheads="1"/>
          </p:cNvPicPr>
          <p:nvPr userDrawn="1"/>
        </p:nvPicPr>
        <p:blipFill>
          <a:blip r:embed="rId2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-1055431" y="1275606"/>
            <a:ext cx="5267391" cy="3867894"/>
          </a:xfrm>
          <a:prstGeom prst="rect">
            <a:avLst/>
          </a:prstGeom>
          <a:noFill/>
        </p:spPr>
      </p:pic>
      <p:sp>
        <p:nvSpPr>
          <p:cNvPr id="8" name="Rubrik 1"/>
          <p:cNvSpPr>
            <a:spLocks noGrp="1"/>
          </p:cNvSpPr>
          <p:nvPr>
            <p:ph type="ctrTitle"/>
          </p:nvPr>
        </p:nvSpPr>
        <p:spPr>
          <a:xfrm>
            <a:off x="1008000" y="1827900"/>
            <a:ext cx="6631200" cy="1069200"/>
          </a:xfrm>
        </p:spPr>
        <p:txBody>
          <a:bodyPr lIns="72000" tIns="36000" rIns="72000" bIns="36000" anchor="ctr" anchorCtr="0">
            <a:noAutofit/>
          </a:bodyPr>
          <a:lstStyle>
            <a:lvl1pPr algn="l">
              <a:defRPr sz="4400" b="0"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r>
              <a:rPr lang="sv-SE" noProof="0"/>
              <a:t>Click to edit Master title style</a:t>
            </a:r>
            <a:endParaRPr lang="sv-SE" noProof="0" dirty="0"/>
          </a:p>
        </p:txBody>
      </p:sp>
      <p:sp>
        <p:nvSpPr>
          <p:cNvPr id="9" name="Underrubrik 2"/>
          <p:cNvSpPr>
            <a:spLocks noGrp="1"/>
          </p:cNvSpPr>
          <p:nvPr>
            <p:ph type="subTitle" idx="1"/>
          </p:nvPr>
        </p:nvSpPr>
        <p:spPr>
          <a:xfrm>
            <a:off x="1008000" y="2894400"/>
            <a:ext cx="6631200" cy="1045502"/>
          </a:xfrm>
        </p:spPr>
        <p:txBody>
          <a:bodyPr>
            <a:noAutofit/>
          </a:bodyPr>
          <a:lstStyle>
            <a:lvl1pPr marL="0" indent="0" algn="l">
              <a:lnSpc>
                <a:spcPts val="2900"/>
              </a:lnSpc>
              <a:spcBef>
                <a:spcPts val="480"/>
              </a:spcBef>
              <a:buNone/>
              <a:defRPr sz="2000">
                <a:solidFill>
                  <a:srgbClr val="FFFFF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noProof="0" dirty="0" err="1"/>
              <a:t>Click</a:t>
            </a:r>
            <a:r>
              <a:rPr lang="sv-SE" noProof="0" dirty="0"/>
              <a:t> </a:t>
            </a:r>
            <a:r>
              <a:rPr lang="sv-SE" noProof="0" dirty="0" err="1"/>
              <a:t>to</a:t>
            </a:r>
            <a:r>
              <a:rPr lang="sv-SE" noProof="0" dirty="0"/>
              <a:t> </a:t>
            </a:r>
            <a:r>
              <a:rPr lang="sv-SE" noProof="0" dirty="0" err="1"/>
              <a:t>edit</a:t>
            </a:r>
            <a:r>
              <a:rPr lang="sv-SE" noProof="0" dirty="0"/>
              <a:t> Master </a:t>
            </a:r>
            <a:r>
              <a:rPr lang="sv-SE" noProof="0" dirty="0" err="1"/>
              <a:t>subtitle</a:t>
            </a:r>
            <a:r>
              <a:rPr lang="sv-SE" noProof="0" dirty="0"/>
              <a:t> style</a:t>
            </a:r>
          </a:p>
        </p:txBody>
      </p:sp>
    </p:spTree>
    <p:extLst>
      <p:ext uri="{BB962C8B-B14F-4D97-AF65-F5344CB8AC3E}">
        <p14:creationId xmlns:p14="http://schemas.microsoft.com/office/powerpoint/2010/main" val="715187031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pte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ubrik 1"/>
          <p:cNvSpPr>
            <a:spLocks noGrp="1"/>
          </p:cNvSpPr>
          <p:nvPr>
            <p:ph type="ctrTitle"/>
          </p:nvPr>
        </p:nvSpPr>
        <p:spPr>
          <a:xfrm>
            <a:off x="1008000" y="1827900"/>
            <a:ext cx="6631200" cy="1069200"/>
          </a:xfrm>
        </p:spPr>
        <p:txBody>
          <a:bodyPr lIns="72000" tIns="36000" rIns="72000" bIns="36000" anchor="ctr" anchorCtr="0">
            <a:noAutofit/>
          </a:bodyPr>
          <a:lstStyle>
            <a:lvl1pPr algn="l">
              <a:defRPr sz="4400" b="0"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r>
              <a:rPr lang="sv-SE" noProof="0"/>
              <a:t>Click to edit Master title style</a:t>
            </a:r>
            <a:endParaRPr lang="sv-SE" noProof="0" dirty="0"/>
          </a:p>
        </p:txBody>
      </p:sp>
      <p:sp>
        <p:nvSpPr>
          <p:cNvPr id="7" name="Underrubrik 2"/>
          <p:cNvSpPr>
            <a:spLocks noGrp="1"/>
          </p:cNvSpPr>
          <p:nvPr>
            <p:ph type="subTitle" idx="1"/>
          </p:nvPr>
        </p:nvSpPr>
        <p:spPr>
          <a:xfrm>
            <a:off x="1008000" y="2894400"/>
            <a:ext cx="6631200" cy="1045502"/>
          </a:xfrm>
        </p:spPr>
        <p:txBody>
          <a:bodyPr>
            <a:noAutofit/>
          </a:bodyPr>
          <a:lstStyle>
            <a:lvl1pPr marL="0" indent="0" algn="l">
              <a:lnSpc>
                <a:spcPts val="2900"/>
              </a:lnSpc>
              <a:spcBef>
                <a:spcPts val="480"/>
              </a:spcBef>
              <a:buNone/>
              <a:defRPr sz="2000">
                <a:solidFill>
                  <a:srgbClr val="FFFFF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noProof="0" dirty="0" err="1"/>
              <a:t>Click</a:t>
            </a:r>
            <a:r>
              <a:rPr lang="sv-SE" noProof="0" dirty="0"/>
              <a:t> </a:t>
            </a:r>
            <a:r>
              <a:rPr lang="sv-SE" noProof="0" dirty="0" err="1"/>
              <a:t>to</a:t>
            </a:r>
            <a:r>
              <a:rPr lang="sv-SE" noProof="0" dirty="0"/>
              <a:t> </a:t>
            </a:r>
            <a:r>
              <a:rPr lang="sv-SE" noProof="0" dirty="0" err="1"/>
              <a:t>edit</a:t>
            </a:r>
            <a:r>
              <a:rPr lang="sv-SE" noProof="0" dirty="0"/>
              <a:t> Master </a:t>
            </a:r>
            <a:r>
              <a:rPr lang="sv-SE" noProof="0" dirty="0" err="1"/>
              <a:t>subtitle</a:t>
            </a:r>
            <a:r>
              <a:rPr lang="sv-SE" noProof="0" dirty="0"/>
              <a:t> style</a:t>
            </a:r>
          </a:p>
        </p:txBody>
      </p:sp>
    </p:spTree>
    <p:extLst>
      <p:ext uri="{BB962C8B-B14F-4D97-AF65-F5344CB8AC3E}">
        <p14:creationId xmlns:p14="http://schemas.microsoft.com/office/powerpoint/2010/main" val="119345484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 parts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92000" y="627534"/>
            <a:ext cx="6850800" cy="596700"/>
          </a:xfrm>
        </p:spPr>
        <p:txBody>
          <a:bodyPr anchor="t" anchorCtr="0">
            <a:normAutofit/>
          </a:bodyPr>
          <a:lstStyle>
            <a:lvl1pPr>
              <a:defRPr sz="2800"/>
            </a:lvl1pPr>
          </a:lstStyle>
          <a:p>
            <a:r>
              <a:rPr lang="sv-SE"/>
              <a:t>Click to edit Master title style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792000" y="1275534"/>
            <a:ext cx="3348000" cy="324043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Click to edit Master text styles</a:t>
            </a:r>
          </a:p>
          <a:p>
            <a:pPr lvl="1"/>
            <a:r>
              <a:rPr lang="sv-SE"/>
              <a:t>Second level</a:t>
            </a:r>
          </a:p>
          <a:p>
            <a:pPr lvl="2"/>
            <a:r>
              <a:rPr lang="sv-SE"/>
              <a:t>Third level</a:t>
            </a:r>
          </a:p>
          <a:p>
            <a:pPr lvl="3"/>
            <a:r>
              <a:rPr lang="sv-SE"/>
              <a:t>Fourth level</a:t>
            </a:r>
          </a:p>
          <a:p>
            <a:pPr lvl="4"/>
            <a:r>
              <a:rPr lang="sv-SE"/>
              <a:t>Fifth level</a:t>
            </a:r>
            <a:endParaRPr lang="sv-SE" dirty="0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291200" y="1275534"/>
            <a:ext cx="3348000" cy="324043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Click to edit Master text styles</a:t>
            </a:r>
          </a:p>
          <a:p>
            <a:pPr lvl="1"/>
            <a:r>
              <a:rPr lang="sv-SE"/>
              <a:t>Second level</a:t>
            </a:r>
          </a:p>
          <a:p>
            <a:pPr lvl="2"/>
            <a:r>
              <a:rPr lang="sv-SE"/>
              <a:t>Third level</a:t>
            </a:r>
          </a:p>
          <a:p>
            <a:pPr lvl="3"/>
            <a:r>
              <a:rPr lang="sv-SE"/>
              <a:t>Fourth level</a:t>
            </a:r>
          </a:p>
          <a:p>
            <a:pPr lvl="4"/>
            <a:r>
              <a:rPr lang="sv-SE"/>
              <a:t>Fifth level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5754704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92000" y="627534"/>
            <a:ext cx="6850800" cy="596700"/>
          </a:xfrm>
        </p:spPr>
        <p:txBody>
          <a:bodyPr anchor="t" anchorCtr="0">
            <a:noAutofit/>
          </a:bodyPr>
          <a:lstStyle>
            <a:lvl1pPr>
              <a:defRPr sz="2800"/>
            </a:lvl1pPr>
          </a:lstStyle>
          <a:p>
            <a:r>
              <a:rPr lang="en-US" noProof="0"/>
              <a:t>Click to edit Master title style</a:t>
            </a:r>
            <a:endParaRPr lang="sv-SE" noProof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792000" y="1275534"/>
            <a:ext cx="6850800" cy="3240432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sv-SE" noProof="0"/>
          </a:p>
        </p:txBody>
      </p:sp>
    </p:spTree>
    <p:extLst>
      <p:ext uri="{BB962C8B-B14F-4D97-AF65-F5344CB8AC3E}">
        <p14:creationId xmlns:p14="http://schemas.microsoft.com/office/powerpoint/2010/main" val="1251073830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Heading and tex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92000" y="627534"/>
            <a:ext cx="6850800" cy="596700"/>
          </a:xfrm>
        </p:spPr>
        <p:txBody>
          <a:bodyPr anchor="t" anchorCtr="0">
            <a:normAutofit/>
          </a:bodyPr>
          <a:lstStyle>
            <a:lvl1pPr>
              <a:defRPr sz="2800"/>
            </a:lvl1pPr>
          </a:lstStyle>
          <a:p>
            <a:r>
              <a:rPr lang="sv-SE" noProof="0"/>
              <a:t>Click to edit Master title style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792000" y="1275534"/>
            <a:ext cx="6850800" cy="2411100"/>
          </a:xfrm>
        </p:spPr>
        <p:txBody>
          <a:bodyPr>
            <a:normAutofit/>
          </a:bodyPr>
          <a:lstStyle>
            <a:lvl1pPr marL="1588" indent="-1588">
              <a:lnSpc>
                <a:spcPts val="2600"/>
              </a:lnSpc>
              <a:buNone/>
              <a:defRPr sz="2400"/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sv-SE" noProof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15926895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nly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792000" y="595470"/>
            <a:ext cx="6850800" cy="3992504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</a:lstStyle>
          <a:p>
            <a:pPr lvl="0"/>
            <a:r>
              <a:rPr lang="sv-SE" dirty="0" err="1"/>
              <a:t>Click</a:t>
            </a:r>
            <a:r>
              <a:rPr lang="sv-SE" dirty="0"/>
              <a:t> </a:t>
            </a:r>
            <a:r>
              <a:rPr lang="sv-SE" dirty="0" err="1"/>
              <a:t>to</a:t>
            </a:r>
            <a:r>
              <a:rPr lang="sv-SE" dirty="0"/>
              <a:t> </a:t>
            </a:r>
            <a:r>
              <a:rPr lang="sv-SE" dirty="0" err="1"/>
              <a:t>edit</a:t>
            </a:r>
            <a:r>
              <a:rPr lang="sv-SE" dirty="0"/>
              <a:t> Master text </a:t>
            </a:r>
            <a:r>
              <a:rPr lang="sv-SE" dirty="0" err="1"/>
              <a:t>styles</a:t>
            </a:r>
            <a:endParaRPr lang="sv-SE" dirty="0"/>
          </a:p>
          <a:p>
            <a:pPr lvl="1"/>
            <a:r>
              <a:rPr lang="sv-SE" dirty="0"/>
              <a:t>Second </a:t>
            </a:r>
            <a:r>
              <a:rPr lang="sv-SE" dirty="0" err="1"/>
              <a:t>level</a:t>
            </a:r>
            <a:endParaRPr lang="sv-SE" dirty="0"/>
          </a:p>
          <a:p>
            <a:pPr lvl="2"/>
            <a:r>
              <a:rPr lang="sv-SE" dirty="0" err="1"/>
              <a:t>Third</a:t>
            </a:r>
            <a:r>
              <a:rPr lang="sv-SE" dirty="0"/>
              <a:t> </a:t>
            </a:r>
            <a:r>
              <a:rPr lang="sv-SE" dirty="0" err="1"/>
              <a:t>level</a:t>
            </a:r>
            <a:endParaRPr lang="sv-SE" dirty="0"/>
          </a:p>
          <a:p>
            <a:pPr lvl="3"/>
            <a:r>
              <a:rPr lang="sv-SE" dirty="0" err="1"/>
              <a:t>Fourth</a:t>
            </a:r>
            <a:r>
              <a:rPr lang="sv-SE" dirty="0"/>
              <a:t> </a:t>
            </a:r>
            <a:r>
              <a:rPr lang="sv-SE" dirty="0" err="1"/>
              <a:t>level</a:t>
            </a:r>
            <a:endParaRPr lang="sv-SE" dirty="0"/>
          </a:p>
          <a:p>
            <a:pPr lvl="4"/>
            <a:r>
              <a:rPr lang="sv-SE" dirty="0" err="1"/>
              <a:t>Fifth</a:t>
            </a:r>
            <a:r>
              <a:rPr lang="sv-SE" dirty="0"/>
              <a:t> </a:t>
            </a:r>
            <a:r>
              <a:rPr lang="sv-SE" dirty="0" err="1"/>
              <a:t>level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141267067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pty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70062115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edverkande - Vi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6296" y="3507854"/>
            <a:ext cx="1435366" cy="1195504"/>
          </a:xfrm>
          <a:prstGeom prst="rect">
            <a:avLst/>
          </a:prstGeom>
        </p:spPr>
      </p:pic>
      <p:sp>
        <p:nvSpPr>
          <p:cNvPr id="4" name="Platshållare för innehåll 2"/>
          <p:cNvSpPr>
            <a:spLocks noGrp="1"/>
          </p:cNvSpPr>
          <p:nvPr>
            <p:ph idx="1"/>
          </p:nvPr>
        </p:nvSpPr>
        <p:spPr>
          <a:xfrm>
            <a:off x="792000" y="1059582"/>
            <a:ext cx="6850800" cy="3168352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FontTx/>
              <a:buNone/>
              <a:defRPr sz="2400">
                <a:solidFill>
                  <a:schemeClr val="tx1"/>
                </a:solidFill>
              </a:defRPr>
            </a:lvl2pPr>
            <a:lvl3pPr marL="914400" indent="0">
              <a:buFontTx/>
              <a:buNone/>
              <a:defRPr sz="2400">
                <a:solidFill>
                  <a:schemeClr val="tx1"/>
                </a:solidFill>
              </a:defRPr>
            </a:lvl3pPr>
            <a:lvl4pPr marL="1371600" indent="0">
              <a:buFontTx/>
              <a:buNone/>
              <a:defRPr sz="2400">
                <a:solidFill>
                  <a:schemeClr val="tx1"/>
                </a:solidFill>
              </a:defRPr>
            </a:lvl4pPr>
            <a:lvl5pPr marL="1828800" indent="0">
              <a:buFontTx/>
              <a:buNone/>
              <a:defRPr sz="2400">
                <a:solidFill>
                  <a:schemeClr val="tx1"/>
                </a:solidFill>
              </a:defRPr>
            </a:lvl5pPr>
          </a:lstStyle>
          <a:p>
            <a:pPr lvl="0"/>
            <a:r>
              <a:rPr lang="sv-SE" dirty="0" err="1"/>
              <a:t>Click</a:t>
            </a:r>
            <a:r>
              <a:rPr lang="sv-SE" dirty="0"/>
              <a:t> </a:t>
            </a:r>
            <a:r>
              <a:rPr lang="sv-SE" dirty="0" err="1"/>
              <a:t>to</a:t>
            </a:r>
            <a:r>
              <a:rPr lang="sv-SE" dirty="0"/>
              <a:t> </a:t>
            </a:r>
            <a:r>
              <a:rPr lang="sv-SE" dirty="0" err="1"/>
              <a:t>edit</a:t>
            </a:r>
            <a:r>
              <a:rPr lang="sv-SE" dirty="0"/>
              <a:t> Master text </a:t>
            </a:r>
            <a:r>
              <a:rPr lang="sv-SE" dirty="0" err="1"/>
              <a:t>styles</a:t>
            </a:r>
            <a:endParaRPr lang="sv-SE" dirty="0"/>
          </a:p>
          <a:p>
            <a:pPr lvl="1"/>
            <a:r>
              <a:rPr lang="sv-SE" dirty="0"/>
              <a:t>Second </a:t>
            </a:r>
            <a:r>
              <a:rPr lang="sv-SE" dirty="0" err="1"/>
              <a:t>level</a:t>
            </a:r>
            <a:endParaRPr lang="sv-SE" dirty="0"/>
          </a:p>
          <a:p>
            <a:pPr lvl="2"/>
            <a:r>
              <a:rPr lang="sv-SE" dirty="0" err="1"/>
              <a:t>Third</a:t>
            </a:r>
            <a:r>
              <a:rPr lang="sv-SE" dirty="0"/>
              <a:t> </a:t>
            </a:r>
            <a:r>
              <a:rPr lang="sv-SE" dirty="0" err="1"/>
              <a:t>level</a:t>
            </a:r>
            <a:endParaRPr lang="sv-SE" dirty="0"/>
          </a:p>
          <a:p>
            <a:pPr lvl="3"/>
            <a:r>
              <a:rPr lang="sv-SE" dirty="0" err="1"/>
              <a:t>Fourth</a:t>
            </a:r>
            <a:r>
              <a:rPr lang="sv-SE" dirty="0"/>
              <a:t> </a:t>
            </a:r>
            <a:r>
              <a:rPr lang="sv-SE" dirty="0" err="1"/>
              <a:t>level</a:t>
            </a:r>
            <a:endParaRPr lang="sv-SE" dirty="0"/>
          </a:p>
          <a:p>
            <a:pPr lvl="4"/>
            <a:r>
              <a:rPr lang="sv-SE" dirty="0" err="1"/>
              <a:t>Fifth</a:t>
            </a:r>
            <a:r>
              <a:rPr lang="sv-SE" dirty="0"/>
              <a:t> </a:t>
            </a:r>
            <a:r>
              <a:rPr lang="sv-SE" dirty="0" err="1"/>
              <a:t>level</a:t>
            </a:r>
            <a:endParaRPr lang="sv-SE" dirty="0"/>
          </a:p>
        </p:txBody>
      </p:sp>
      <p:sp>
        <p:nvSpPr>
          <p:cNvPr id="6" name="TextBox 5"/>
          <p:cNvSpPr txBox="1"/>
          <p:nvPr userDrawn="1"/>
        </p:nvSpPr>
        <p:spPr>
          <a:xfrm>
            <a:off x="792000" y="597917"/>
            <a:ext cx="250426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2400" b="1" dirty="0">
                <a:solidFill>
                  <a:srgbClr val="002F5F"/>
                </a:solidFill>
                <a:latin typeface="Verdana"/>
                <a:cs typeface="Verdana"/>
              </a:rPr>
              <a:t>Medverkande</a:t>
            </a:r>
          </a:p>
        </p:txBody>
      </p:sp>
      <p:sp>
        <p:nvSpPr>
          <p:cNvPr id="7" name="TextBox 6"/>
          <p:cNvSpPr txBox="1"/>
          <p:nvPr userDrawn="1"/>
        </p:nvSpPr>
        <p:spPr>
          <a:xfrm>
            <a:off x="792000" y="4227934"/>
            <a:ext cx="5354050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sz="1600" noProof="0" dirty="0">
                <a:solidFill>
                  <a:schemeClr val="tx1"/>
                </a:solidFill>
                <a:latin typeface="Verdana"/>
              </a:rPr>
              <a:t>Inspelat</a:t>
            </a:r>
            <a:r>
              <a:rPr lang="sv-SE" sz="1600" baseline="0" noProof="0" dirty="0">
                <a:solidFill>
                  <a:schemeClr val="tx1"/>
                </a:solidFill>
                <a:latin typeface="Verdana"/>
              </a:rPr>
              <a:t> </a:t>
            </a:r>
            <a:fld id="{DEF0F593-7E64-D74F-96F6-B611C3DC3FC9}" type="datetime1">
              <a:rPr lang="sv-SE" sz="1600" baseline="0" noProof="0" smtClean="0">
                <a:solidFill>
                  <a:schemeClr val="tx1"/>
                </a:solidFill>
                <a:latin typeface="Verdana"/>
              </a:rPr>
              <a:t>2020-09-19</a:t>
            </a:fld>
            <a:endParaRPr lang="sv-SE" sz="1600" noProof="0" dirty="0">
              <a:solidFill>
                <a:schemeClr val="tx1"/>
              </a:solidFill>
              <a:latin typeface="Verdana"/>
            </a:endParaRPr>
          </a:p>
          <a:p>
            <a:r>
              <a:rPr lang="sv-SE" sz="1600" noProof="0" dirty="0">
                <a:solidFill>
                  <a:schemeClr val="tx1"/>
                </a:solidFill>
                <a:latin typeface="Verdana"/>
              </a:rPr>
              <a:t>Institutionen för data- och systemvetenskap, DSV </a:t>
            </a:r>
          </a:p>
        </p:txBody>
      </p:sp>
    </p:spTree>
    <p:extLst>
      <p:ext uri="{BB962C8B-B14F-4D97-AF65-F5344CB8AC3E}">
        <p14:creationId xmlns:p14="http://schemas.microsoft.com/office/powerpoint/2010/main" val="1532105703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ributors -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innehåll 2"/>
          <p:cNvSpPr>
            <a:spLocks noGrp="1"/>
          </p:cNvSpPr>
          <p:nvPr>
            <p:ph idx="1"/>
          </p:nvPr>
        </p:nvSpPr>
        <p:spPr>
          <a:xfrm>
            <a:off x="792000" y="1059582"/>
            <a:ext cx="6850800" cy="3168352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FontTx/>
              <a:buNone/>
              <a:defRPr sz="2400">
                <a:solidFill>
                  <a:schemeClr val="tx1"/>
                </a:solidFill>
              </a:defRPr>
            </a:lvl2pPr>
            <a:lvl3pPr marL="914400" indent="0">
              <a:buFontTx/>
              <a:buNone/>
              <a:defRPr sz="2400">
                <a:solidFill>
                  <a:schemeClr val="tx1"/>
                </a:solidFill>
              </a:defRPr>
            </a:lvl3pPr>
            <a:lvl4pPr marL="1371600" indent="0">
              <a:buFontTx/>
              <a:buNone/>
              <a:defRPr sz="2400">
                <a:solidFill>
                  <a:schemeClr val="tx1"/>
                </a:solidFill>
              </a:defRPr>
            </a:lvl4pPr>
            <a:lvl5pPr marL="1828800" indent="0">
              <a:buFontTx/>
              <a:buNone/>
              <a:defRPr sz="24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TextBox 5"/>
          <p:cNvSpPr txBox="1"/>
          <p:nvPr userDrawn="1"/>
        </p:nvSpPr>
        <p:spPr>
          <a:xfrm>
            <a:off x="792000" y="597917"/>
            <a:ext cx="235788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noProof="0">
                <a:solidFill>
                  <a:srgbClr val="002F5F"/>
                </a:solidFill>
                <a:latin typeface="Verdana"/>
                <a:cs typeface="Verdana"/>
              </a:rPr>
              <a:t>Contributors</a:t>
            </a:r>
          </a:p>
        </p:txBody>
      </p:sp>
      <p:sp>
        <p:nvSpPr>
          <p:cNvPr id="7" name="TextBox 6"/>
          <p:cNvSpPr txBox="1"/>
          <p:nvPr userDrawn="1"/>
        </p:nvSpPr>
        <p:spPr>
          <a:xfrm>
            <a:off x="792000" y="4227934"/>
            <a:ext cx="5724644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600" noProof="0" dirty="0">
                <a:solidFill>
                  <a:schemeClr val="tx1"/>
                </a:solidFill>
                <a:latin typeface="Verdana"/>
              </a:rPr>
              <a:t>Recorded </a:t>
            </a:r>
            <a:fld id="{DEF0F593-7E64-D74F-96F6-B611C3DC3FC9}" type="datetime1">
              <a:rPr lang="en-US" sz="1600" baseline="0" noProof="0" smtClean="0">
                <a:solidFill>
                  <a:schemeClr val="tx1"/>
                </a:solidFill>
                <a:latin typeface="Verdana"/>
              </a:rPr>
              <a:t>9/19/2020</a:t>
            </a:fld>
            <a:endParaRPr lang="en-US" sz="1600" noProof="0" dirty="0">
              <a:solidFill>
                <a:schemeClr val="tx1"/>
              </a:solidFill>
              <a:latin typeface="Verdana"/>
            </a:endParaRPr>
          </a:p>
          <a:p>
            <a:r>
              <a:rPr lang="en-US" sz="1600" noProof="0" dirty="0">
                <a:solidFill>
                  <a:schemeClr val="tx1"/>
                </a:solidFill>
                <a:latin typeface="Verdana"/>
              </a:rPr>
              <a:t>Department of Computer and Systems Sciences, DSV </a:t>
            </a:r>
          </a:p>
        </p:txBody>
      </p:sp>
      <p:pic>
        <p:nvPicPr>
          <p:cNvPr id="8" name="Bildobjekt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6296" y="3567618"/>
            <a:ext cx="1296144" cy="12363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2461226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edverkande - Blå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innehåll 2"/>
          <p:cNvSpPr>
            <a:spLocks noGrp="1"/>
          </p:cNvSpPr>
          <p:nvPr>
            <p:ph idx="1"/>
          </p:nvPr>
        </p:nvSpPr>
        <p:spPr>
          <a:xfrm>
            <a:off x="792000" y="1059582"/>
            <a:ext cx="6850800" cy="3168352"/>
          </a:xfrm>
        </p:spPr>
        <p:txBody>
          <a:bodyPr>
            <a:noAutofit/>
          </a:bodyPr>
          <a:lstStyle>
            <a:lvl1pPr marL="0" indent="0">
              <a:buFontTx/>
              <a:buNone/>
              <a:defRPr sz="2400">
                <a:solidFill>
                  <a:srgbClr val="FFFFFF"/>
                </a:solidFill>
              </a:defRPr>
            </a:lvl1pPr>
            <a:lvl2pPr marL="457200" indent="0">
              <a:buFontTx/>
              <a:buNone/>
              <a:defRPr sz="2400">
                <a:solidFill>
                  <a:srgbClr val="FFFFFF"/>
                </a:solidFill>
              </a:defRPr>
            </a:lvl2pPr>
            <a:lvl3pPr marL="914400" indent="0">
              <a:buFontTx/>
              <a:buNone/>
              <a:defRPr sz="2400">
                <a:solidFill>
                  <a:srgbClr val="FFFFFF"/>
                </a:solidFill>
              </a:defRPr>
            </a:lvl3pPr>
            <a:lvl4pPr marL="1371600" indent="0">
              <a:buFontTx/>
              <a:buNone/>
              <a:defRPr sz="2400">
                <a:solidFill>
                  <a:srgbClr val="FFFFFF"/>
                </a:solidFill>
              </a:defRPr>
            </a:lvl4pPr>
            <a:lvl5pPr marL="1828800" indent="0">
              <a:buFontTx/>
              <a:buNone/>
              <a:defRPr sz="2400">
                <a:solidFill>
                  <a:srgbClr val="FFFFFF"/>
                </a:solidFill>
              </a:defRPr>
            </a:lvl5pPr>
          </a:lstStyle>
          <a:p>
            <a:pPr lvl="0"/>
            <a:r>
              <a:rPr lang="sv-SE" dirty="0" err="1"/>
              <a:t>Click</a:t>
            </a:r>
            <a:r>
              <a:rPr lang="sv-SE" dirty="0"/>
              <a:t> </a:t>
            </a:r>
            <a:r>
              <a:rPr lang="sv-SE" dirty="0" err="1"/>
              <a:t>to</a:t>
            </a:r>
            <a:r>
              <a:rPr lang="sv-SE" dirty="0"/>
              <a:t> </a:t>
            </a:r>
            <a:r>
              <a:rPr lang="sv-SE" dirty="0" err="1"/>
              <a:t>edit</a:t>
            </a:r>
            <a:r>
              <a:rPr lang="sv-SE" dirty="0"/>
              <a:t> Master text </a:t>
            </a:r>
            <a:r>
              <a:rPr lang="sv-SE" dirty="0" err="1"/>
              <a:t>styles</a:t>
            </a:r>
            <a:endParaRPr lang="sv-SE" dirty="0"/>
          </a:p>
          <a:p>
            <a:pPr lvl="1"/>
            <a:r>
              <a:rPr lang="sv-SE" dirty="0"/>
              <a:t>Second </a:t>
            </a:r>
            <a:r>
              <a:rPr lang="sv-SE" dirty="0" err="1"/>
              <a:t>level</a:t>
            </a:r>
            <a:endParaRPr lang="sv-SE" dirty="0"/>
          </a:p>
          <a:p>
            <a:pPr lvl="2"/>
            <a:r>
              <a:rPr lang="sv-SE" dirty="0" err="1"/>
              <a:t>Third</a:t>
            </a:r>
            <a:r>
              <a:rPr lang="sv-SE" dirty="0"/>
              <a:t> </a:t>
            </a:r>
            <a:r>
              <a:rPr lang="sv-SE" dirty="0" err="1"/>
              <a:t>level</a:t>
            </a:r>
            <a:endParaRPr lang="sv-SE" dirty="0"/>
          </a:p>
          <a:p>
            <a:pPr lvl="3"/>
            <a:r>
              <a:rPr lang="sv-SE" dirty="0" err="1"/>
              <a:t>Fourth</a:t>
            </a:r>
            <a:r>
              <a:rPr lang="sv-SE" dirty="0"/>
              <a:t> </a:t>
            </a:r>
            <a:r>
              <a:rPr lang="sv-SE" dirty="0" err="1"/>
              <a:t>level</a:t>
            </a:r>
            <a:endParaRPr lang="sv-SE" dirty="0"/>
          </a:p>
          <a:p>
            <a:pPr lvl="4"/>
            <a:r>
              <a:rPr lang="sv-SE" dirty="0" err="1"/>
              <a:t>Fifth</a:t>
            </a:r>
            <a:r>
              <a:rPr lang="sv-SE" dirty="0"/>
              <a:t> </a:t>
            </a:r>
            <a:r>
              <a:rPr lang="sv-SE" dirty="0" err="1"/>
              <a:t>level</a:t>
            </a:r>
            <a:endParaRPr lang="sv-SE" dirty="0"/>
          </a:p>
        </p:txBody>
      </p:sp>
      <p:sp>
        <p:nvSpPr>
          <p:cNvPr id="5" name="TextBox 4"/>
          <p:cNvSpPr txBox="1"/>
          <p:nvPr userDrawn="1"/>
        </p:nvSpPr>
        <p:spPr>
          <a:xfrm>
            <a:off x="792000" y="4227934"/>
            <a:ext cx="5354050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sz="1600" noProof="0" dirty="0">
                <a:solidFill>
                  <a:srgbClr val="FFFFFF"/>
                </a:solidFill>
                <a:latin typeface="Verdana"/>
              </a:rPr>
              <a:t>Inspelat</a:t>
            </a:r>
            <a:r>
              <a:rPr lang="sv-SE" sz="1600" baseline="0" noProof="0" dirty="0">
                <a:solidFill>
                  <a:srgbClr val="FFFFFF"/>
                </a:solidFill>
                <a:latin typeface="Verdana"/>
              </a:rPr>
              <a:t> </a:t>
            </a:r>
            <a:fld id="{DEF0F593-7E64-D74F-96F6-B611C3DC3FC9}" type="datetime1">
              <a:rPr lang="sv-SE" sz="1600" baseline="0" noProof="0" smtClean="0">
                <a:solidFill>
                  <a:srgbClr val="FFFFFF"/>
                </a:solidFill>
                <a:latin typeface="Verdana"/>
              </a:rPr>
              <a:t>2020-09-19</a:t>
            </a:fld>
            <a:endParaRPr lang="sv-SE" sz="1600" noProof="0" dirty="0">
              <a:solidFill>
                <a:srgbClr val="FFFFFF"/>
              </a:solidFill>
              <a:latin typeface="Verdana"/>
            </a:endParaRPr>
          </a:p>
          <a:p>
            <a:r>
              <a:rPr lang="sv-SE" sz="1600" noProof="0" dirty="0">
                <a:solidFill>
                  <a:srgbClr val="FFFFFF"/>
                </a:solidFill>
                <a:latin typeface="Verdana"/>
              </a:rPr>
              <a:t>Institutionen för data- och systemvetenskap, DSV </a:t>
            </a:r>
          </a:p>
        </p:txBody>
      </p:sp>
      <p:sp>
        <p:nvSpPr>
          <p:cNvPr id="6" name="TextBox 5"/>
          <p:cNvSpPr txBox="1"/>
          <p:nvPr userDrawn="1"/>
        </p:nvSpPr>
        <p:spPr>
          <a:xfrm>
            <a:off x="792000" y="597917"/>
            <a:ext cx="250426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2400" b="1" dirty="0">
                <a:solidFill>
                  <a:srgbClr val="FFFFFF"/>
                </a:solidFill>
                <a:latin typeface="Verdana"/>
                <a:cs typeface="Verdana"/>
              </a:rPr>
              <a:t>Medverkande</a:t>
            </a:r>
          </a:p>
        </p:txBody>
      </p:sp>
      <p:pic>
        <p:nvPicPr>
          <p:cNvPr id="7" name="Bildobjekt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6296" y="3542890"/>
            <a:ext cx="1435367" cy="11955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8849229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edverkande - egen sidfot - Blå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6296" y="3542890"/>
            <a:ext cx="1435367" cy="1195504"/>
          </a:xfrm>
          <a:prstGeom prst="rect">
            <a:avLst/>
          </a:prstGeom>
        </p:spPr>
      </p:pic>
      <p:sp>
        <p:nvSpPr>
          <p:cNvPr id="4" name="Platshållare för innehåll 2"/>
          <p:cNvSpPr>
            <a:spLocks noGrp="1"/>
          </p:cNvSpPr>
          <p:nvPr>
            <p:ph idx="1"/>
          </p:nvPr>
        </p:nvSpPr>
        <p:spPr>
          <a:xfrm>
            <a:off x="792000" y="1059582"/>
            <a:ext cx="6850800" cy="3168352"/>
          </a:xfrm>
        </p:spPr>
        <p:txBody>
          <a:bodyPr>
            <a:noAutofit/>
          </a:bodyPr>
          <a:lstStyle>
            <a:lvl1pPr marL="0" indent="0">
              <a:buFontTx/>
              <a:buNone/>
              <a:defRPr sz="2400">
                <a:solidFill>
                  <a:srgbClr val="FFFFFF"/>
                </a:solidFill>
              </a:defRPr>
            </a:lvl1pPr>
            <a:lvl2pPr marL="457200" indent="0">
              <a:buFontTx/>
              <a:buNone/>
              <a:defRPr sz="2400">
                <a:solidFill>
                  <a:srgbClr val="FFFFFF"/>
                </a:solidFill>
              </a:defRPr>
            </a:lvl2pPr>
            <a:lvl3pPr marL="914400" indent="0">
              <a:buFontTx/>
              <a:buNone/>
              <a:defRPr sz="2400">
                <a:solidFill>
                  <a:srgbClr val="FFFFFF"/>
                </a:solidFill>
              </a:defRPr>
            </a:lvl3pPr>
            <a:lvl4pPr marL="1371600" indent="0">
              <a:buFontTx/>
              <a:buNone/>
              <a:defRPr sz="2400">
                <a:solidFill>
                  <a:srgbClr val="FFFFFF"/>
                </a:solidFill>
              </a:defRPr>
            </a:lvl4pPr>
            <a:lvl5pPr marL="1828800" indent="0">
              <a:buFontTx/>
              <a:buNone/>
              <a:defRPr sz="2400">
                <a:solidFill>
                  <a:srgbClr val="FFFFFF"/>
                </a:solidFill>
              </a:defRPr>
            </a:lvl5pPr>
          </a:lstStyle>
          <a:p>
            <a:pPr lvl="0"/>
            <a:r>
              <a:rPr lang="sv-SE" dirty="0" err="1"/>
              <a:t>Click</a:t>
            </a:r>
            <a:r>
              <a:rPr lang="sv-SE" dirty="0"/>
              <a:t> </a:t>
            </a:r>
            <a:r>
              <a:rPr lang="sv-SE" dirty="0" err="1"/>
              <a:t>to</a:t>
            </a:r>
            <a:r>
              <a:rPr lang="sv-SE" dirty="0"/>
              <a:t> </a:t>
            </a:r>
            <a:r>
              <a:rPr lang="sv-SE" dirty="0" err="1"/>
              <a:t>edit</a:t>
            </a:r>
            <a:r>
              <a:rPr lang="sv-SE" dirty="0"/>
              <a:t> Master text </a:t>
            </a:r>
            <a:r>
              <a:rPr lang="sv-SE" dirty="0" err="1"/>
              <a:t>styles</a:t>
            </a:r>
            <a:endParaRPr lang="sv-SE" dirty="0"/>
          </a:p>
          <a:p>
            <a:pPr lvl="1"/>
            <a:r>
              <a:rPr lang="sv-SE" dirty="0"/>
              <a:t>Second </a:t>
            </a:r>
            <a:r>
              <a:rPr lang="sv-SE" dirty="0" err="1"/>
              <a:t>level</a:t>
            </a:r>
            <a:endParaRPr lang="sv-SE" dirty="0"/>
          </a:p>
          <a:p>
            <a:pPr lvl="2"/>
            <a:r>
              <a:rPr lang="sv-SE" dirty="0" err="1"/>
              <a:t>Third</a:t>
            </a:r>
            <a:r>
              <a:rPr lang="sv-SE" dirty="0"/>
              <a:t> </a:t>
            </a:r>
            <a:r>
              <a:rPr lang="sv-SE" dirty="0" err="1"/>
              <a:t>level</a:t>
            </a:r>
            <a:endParaRPr lang="sv-SE" dirty="0"/>
          </a:p>
          <a:p>
            <a:pPr lvl="3"/>
            <a:r>
              <a:rPr lang="sv-SE" dirty="0" err="1"/>
              <a:t>Fourth</a:t>
            </a:r>
            <a:r>
              <a:rPr lang="sv-SE" dirty="0"/>
              <a:t> </a:t>
            </a:r>
            <a:r>
              <a:rPr lang="sv-SE" dirty="0" err="1"/>
              <a:t>level</a:t>
            </a:r>
            <a:endParaRPr lang="sv-SE" dirty="0"/>
          </a:p>
          <a:p>
            <a:pPr lvl="4"/>
            <a:r>
              <a:rPr lang="sv-SE" dirty="0" err="1"/>
              <a:t>Fifth</a:t>
            </a:r>
            <a:r>
              <a:rPr lang="sv-SE" dirty="0"/>
              <a:t> </a:t>
            </a:r>
            <a:r>
              <a:rPr lang="sv-SE" dirty="0" err="1"/>
              <a:t>level</a:t>
            </a:r>
            <a:endParaRPr lang="sv-SE" dirty="0"/>
          </a:p>
        </p:txBody>
      </p:sp>
      <p:sp>
        <p:nvSpPr>
          <p:cNvPr id="6" name="TextBox 5"/>
          <p:cNvSpPr txBox="1"/>
          <p:nvPr userDrawn="1"/>
        </p:nvSpPr>
        <p:spPr>
          <a:xfrm>
            <a:off x="792000" y="597917"/>
            <a:ext cx="250426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2400" b="1" dirty="0">
                <a:solidFill>
                  <a:srgbClr val="FFFFFF"/>
                </a:solidFill>
                <a:latin typeface="Verdana"/>
                <a:cs typeface="Verdana"/>
              </a:rPr>
              <a:t>Medverkande</a:t>
            </a:r>
          </a:p>
        </p:txBody>
      </p:sp>
      <p:sp>
        <p:nvSpPr>
          <p:cNvPr id="7" name="Text Placeholder 7"/>
          <p:cNvSpPr>
            <a:spLocks noGrp="1"/>
          </p:cNvSpPr>
          <p:nvPr>
            <p:ph type="body" sz="quarter" idx="11" hasCustomPrompt="1"/>
          </p:nvPr>
        </p:nvSpPr>
        <p:spPr>
          <a:xfrm>
            <a:off x="790772" y="4221654"/>
            <a:ext cx="6387308" cy="586827"/>
          </a:xfrm>
        </p:spPr>
        <p:txBody>
          <a:bodyPr anchor="b"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600" b="0" i="0" strike="noStrike" baseline="0">
                <a:solidFill>
                  <a:schemeClr val="bg1"/>
                </a:solidFill>
              </a:defRPr>
            </a:lvl1pPr>
          </a:lstStyle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600" noProof="0" dirty="0">
                <a:solidFill>
                  <a:schemeClr val="bg1"/>
                </a:solidFill>
                <a:latin typeface="Verdana"/>
              </a:rPr>
              <a:t>Click to insert custom footer</a:t>
            </a:r>
          </a:p>
        </p:txBody>
      </p:sp>
    </p:spTree>
    <p:extLst>
      <p:ext uri="{BB962C8B-B14F-4D97-AF65-F5344CB8AC3E}">
        <p14:creationId xmlns:p14="http://schemas.microsoft.com/office/powerpoint/2010/main" val="2968804011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ributors - Blu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innehåll 2"/>
          <p:cNvSpPr>
            <a:spLocks noGrp="1"/>
          </p:cNvSpPr>
          <p:nvPr>
            <p:ph idx="1"/>
          </p:nvPr>
        </p:nvSpPr>
        <p:spPr>
          <a:xfrm>
            <a:off x="792000" y="1059582"/>
            <a:ext cx="6850800" cy="3168352"/>
          </a:xfrm>
        </p:spPr>
        <p:txBody>
          <a:bodyPr>
            <a:noAutofit/>
          </a:bodyPr>
          <a:lstStyle>
            <a:lvl1pPr marL="0" indent="0">
              <a:buFontTx/>
              <a:buNone/>
              <a:defRPr sz="2400">
                <a:solidFill>
                  <a:srgbClr val="FFFFFF"/>
                </a:solidFill>
              </a:defRPr>
            </a:lvl1pPr>
            <a:lvl2pPr marL="457200" indent="0">
              <a:buFontTx/>
              <a:buNone/>
              <a:defRPr sz="2400">
                <a:solidFill>
                  <a:srgbClr val="FFFFFF"/>
                </a:solidFill>
              </a:defRPr>
            </a:lvl2pPr>
            <a:lvl3pPr marL="914400" indent="0">
              <a:buFontTx/>
              <a:buNone/>
              <a:defRPr sz="2400">
                <a:solidFill>
                  <a:srgbClr val="FFFFFF"/>
                </a:solidFill>
              </a:defRPr>
            </a:lvl3pPr>
            <a:lvl4pPr marL="1371600" indent="0">
              <a:buFontTx/>
              <a:buNone/>
              <a:defRPr sz="2400">
                <a:solidFill>
                  <a:srgbClr val="FFFFFF"/>
                </a:solidFill>
              </a:defRPr>
            </a:lvl4pPr>
            <a:lvl5pPr marL="1828800" indent="0">
              <a:buFontTx/>
              <a:buNone/>
              <a:defRPr sz="2400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" name="TextBox 4"/>
          <p:cNvSpPr txBox="1"/>
          <p:nvPr userDrawn="1"/>
        </p:nvSpPr>
        <p:spPr>
          <a:xfrm>
            <a:off x="792000" y="4227934"/>
            <a:ext cx="5724644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600" noProof="0" dirty="0">
                <a:solidFill>
                  <a:schemeClr val="bg1"/>
                </a:solidFill>
                <a:latin typeface="Verdana"/>
              </a:rPr>
              <a:t>Recorded </a:t>
            </a:r>
            <a:fld id="{DEF0F593-7E64-D74F-96F6-B611C3DC3FC9}" type="datetime1">
              <a:rPr lang="en-US" sz="1600" baseline="0" noProof="0" smtClean="0">
                <a:solidFill>
                  <a:schemeClr val="bg1"/>
                </a:solidFill>
                <a:latin typeface="Verdana"/>
              </a:rPr>
              <a:pPr marL="0" marR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9/19/2020</a:t>
            </a:fld>
            <a:endParaRPr lang="en-US" sz="1600" noProof="0" dirty="0">
              <a:solidFill>
                <a:schemeClr val="bg1"/>
              </a:solidFill>
              <a:latin typeface="Verdana"/>
            </a:endParaRPr>
          </a:p>
          <a:p>
            <a:r>
              <a:rPr lang="en-US" sz="1600" noProof="0" dirty="0">
                <a:solidFill>
                  <a:schemeClr val="bg1"/>
                </a:solidFill>
                <a:latin typeface="Verdana"/>
              </a:rPr>
              <a:t>Department of Computer and Systems Sciences, DSV </a:t>
            </a:r>
          </a:p>
        </p:txBody>
      </p:sp>
      <p:sp>
        <p:nvSpPr>
          <p:cNvPr id="6" name="TextBox 5"/>
          <p:cNvSpPr txBox="1"/>
          <p:nvPr userDrawn="1"/>
        </p:nvSpPr>
        <p:spPr>
          <a:xfrm>
            <a:off x="792000" y="597917"/>
            <a:ext cx="235788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noProof="0" dirty="0">
                <a:solidFill>
                  <a:srgbClr val="FFFFFF"/>
                </a:solidFill>
                <a:latin typeface="Verdana"/>
                <a:cs typeface="Verdana"/>
              </a:rPr>
              <a:t>Contributors</a:t>
            </a:r>
          </a:p>
        </p:txBody>
      </p:sp>
      <p:pic>
        <p:nvPicPr>
          <p:cNvPr id="7" name="Bildobjekt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6296" y="3567618"/>
            <a:ext cx="1296144" cy="12363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2215870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ributors - custom footer - Blu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innehåll 2"/>
          <p:cNvSpPr>
            <a:spLocks noGrp="1"/>
          </p:cNvSpPr>
          <p:nvPr>
            <p:ph idx="1"/>
          </p:nvPr>
        </p:nvSpPr>
        <p:spPr>
          <a:xfrm>
            <a:off x="792000" y="1059582"/>
            <a:ext cx="6850800" cy="3168352"/>
          </a:xfrm>
        </p:spPr>
        <p:txBody>
          <a:bodyPr>
            <a:noAutofit/>
          </a:bodyPr>
          <a:lstStyle>
            <a:lvl1pPr marL="0" indent="0">
              <a:buFontTx/>
              <a:buNone/>
              <a:defRPr sz="2400">
                <a:solidFill>
                  <a:srgbClr val="FFFFFF"/>
                </a:solidFill>
              </a:defRPr>
            </a:lvl1pPr>
            <a:lvl2pPr marL="457200" indent="0">
              <a:buFontTx/>
              <a:buNone/>
              <a:defRPr sz="2400">
                <a:solidFill>
                  <a:srgbClr val="FFFFFF"/>
                </a:solidFill>
              </a:defRPr>
            </a:lvl2pPr>
            <a:lvl3pPr marL="914400" indent="0">
              <a:buFontTx/>
              <a:buNone/>
              <a:defRPr sz="2400">
                <a:solidFill>
                  <a:srgbClr val="FFFFFF"/>
                </a:solidFill>
              </a:defRPr>
            </a:lvl3pPr>
            <a:lvl4pPr marL="1371600" indent="0">
              <a:buFontTx/>
              <a:buNone/>
              <a:defRPr sz="2400">
                <a:solidFill>
                  <a:srgbClr val="FFFFFF"/>
                </a:solidFill>
              </a:defRPr>
            </a:lvl4pPr>
            <a:lvl5pPr marL="1828800" indent="0">
              <a:buFontTx/>
              <a:buNone/>
              <a:defRPr sz="2400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TextBox 5"/>
          <p:cNvSpPr txBox="1"/>
          <p:nvPr userDrawn="1"/>
        </p:nvSpPr>
        <p:spPr>
          <a:xfrm>
            <a:off x="792000" y="597917"/>
            <a:ext cx="235788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noProof="0" dirty="0">
                <a:solidFill>
                  <a:srgbClr val="FFFFFF"/>
                </a:solidFill>
                <a:latin typeface="Verdana"/>
                <a:cs typeface="Verdana"/>
              </a:rPr>
              <a:t>Contributors</a:t>
            </a:r>
          </a:p>
        </p:txBody>
      </p:sp>
      <p:pic>
        <p:nvPicPr>
          <p:cNvPr id="7" name="Bildobjekt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6296" y="3567618"/>
            <a:ext cx="1296144" cy="1236379"/>
          </a:xfrm>
          <a:prstGeom prst="rect">
            <a:avLst/>
          </a:prstGeom>
        </p:spPr>
      </p:pic>
      <p:sp>
        <p:nvSpPr>
          <p:cNvPr id="9" name="Text Placeholder 7"/>
          <p:cNvSpPr>
            <a:spLocks noGrp="1"/>
          </p:cNvSpPr>
          <p:nvPr>
            <p:ph type="body" sz="quarter" idx="11" hasCustomPrompt="1"/>
          </p:nvPr>
        </p:nvSpPr>
        <p:spPr>
          <a:xfrm>
            <a:off x="790772" y="4221654"/>
            <a:ext cx="6387308" cy="586827"/>
          </a:xfrm>
        </p:spPr>
        <p:txBody>
          <a:bodyPr anchor="b"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600" b="0" i="0" strike="noStrike" baseline="0">
                <a:solidFill>
                  <a:schemeClr val="bg1"/>
                </a:solidFill>
              </a:defRPr>
            </a:lvl1pPr>
          </a:lstStyle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600" noProof="0" dirty="0">
                <a:solidFill>
                  <a:schemeClr val="bg1"/>
                </a:solidFill>
                <a:latin typeface="Verdana"/>
              </a:rPr>
              <a:t>Click to insert custom footer</a:t>
            </a:r>
          </a:p>
        </p:txBody>
      </p:sp>
    </p:spTree>
    <p:extLst>
      <p:ext uri="{BB962C8B-B14F-4D97-AF65-F5344CB8AC3E}">
        <p14:creationId xmlns:p14="http://schemas.microsoft.com/office/powerpoint/2010/main" val="41744457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ra logo - Blå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6296" y="3507854"/>
            <a:ext cx="1435367" cy="1195504"/>
          </a:xfrm>
          <a:prstGeom prst="rect">
            <a:avLst/>
          </a:prstGeom>
        </p:spPr>
      </p:pic>
      <p:sp>
        <p:nvSpPr>
          <p:cNvPr id="5" name="TextBox 4"/>
          <p:cNvSpPr txBox="1"/>
          <p:nvPr userDrawn="1"/>
        </p:nvSpPr>
        <p:spPr>
          <a:xfrm>
            <a:off x="792000" y="4465444"/>
            <a:ext cx="53540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sz="1600" noProof="0" dirty="0">
                <a:solidFill>
                  <a:srgbClr val="FFFFFF"/>
                </a:solidFill>
                <a:latin typeface="Verdana"/>
              </a:rPr>
              <a:t>Institutionen för data- och systemvetenskap, DSV </a:t>
            </a:r>
          </a:p>
        </p:txBody>
      </p:sp>
    </p:spTree>
    <p:extLst>
      <p:ext uri="{BB962C8B-B14F-4D97-AF65-F5344CB8AC3E}">
        <p14:creationId xmlns:p14="http://schemas.microsoft.com/office/powerpoint/2010/main" val="5334239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Kapitelsida - E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SU_PPT_eld"/>
          <p:cNvPicPr>
            <a:picLocks noChangeAspect="1" noChangeArrowheads="1"/>
          </p:cNvPicPr>
          <p:nvPr userDrawn="1"/>
        </p:nvPicPr>
        <p:blipFill>
          <a:blip r:embed="rId2" cstate="print">
            <a:alphaModFix amt="55000"/>
          </a:blip>
          <a:srcRect l="4988" t="-362"/>
          <a:stretch>
            <a:fillRect/>
          </a:stretch>
        </p:blipFill>
        <p:spPr bwMode="auto">
          <a:xfrm>
            <a:off x="1" y="1225226"/>
            <a:ext cx="5408969" cy="3938812"/>
          </a:xfrm>
          <a:prstGeom prst="rect">
            <a:avLst/>
          </a:prstGeom>
          <a:noFill/>
          <a:effectLst/>
        </p:spPr>
      </p:pic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008000" y="1827900"/>
            <a:ext cx="6631200" cy="1069200"/>
          </a:xfrm>
        </p:spPr>
        <p:txBody>
          <a:bodyPr lIns="72000" tIns="36000" rIns="72000" bIns="36000" anchor="ctr" anchorCtr="0">
            <a:noAutofit/>
          </a:bodyPr>
          <a:lstStyle>
            <a:lvl1pPr algn="l">
              <a:defRPr sz="4400" b="0"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r>
              <a:rPr lang="en-US" noProof="0"/>
              <a:t>Click to edit Master title style</a:t>
            </a:r>
            <a:endParaRPr lang="sv-SE" noProof="0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008000" y="2894400"/>
            <a:ext cx="6631200" cy="874800"/>
          </a:xfrm>
        </p:spPr>
        <p:txBody>
          <a:bodyPr>
            <a:noAutofit/>
          </a:bodyPr>
          <a:lstStyle>
            <a:lvl1pPr marL="0" indent="0" algn="l">
              <a:lnSpc>
                <a:spcPts val="2900"/>
              </a:lnSpc>
              <a:spcBef>
                <a:spcPts val="480"/>
              </a:spcBef>
              <a:buNone/>
              <a:defRPr sz="200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noProof="0"/>
              <a:t>Click to edit Master subtitle style</a:t>
            </a:r>
            <a:endParaRPr lang="sv-SE" noProof="0"/>
          </a:p>
        </p:txBody>
      </p:sp>
    </p:spTree>
    <p:extLst>
      <p:ext uri="{BB962C8B-B14F-4D97-AF65-F5344CB8AC3E}">
        <p14:creationId xmlns:p14="http://schemas.microsoft.com/office/powerpoint/2010/main" val="1937730871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Just logo - Blu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 userDrawn="1"/>
        </p:nvSpPr>
        <p:spPr>
          <a:xfrm>
            <a:off x="792000" y="4465444"/>
            <a:ext cx="572464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noProof="0" dirty="0">
                <a:solidFill>
                  <a:schemeClr val="bg1"/>
                </a:solidFill>
                <a:latin typeface="Verdana"/>
              </a:rPr>
              <a:t>Department of Computer and Systems Sciences, DSV </a:t>
            </a:r>
          </a:p>
        </p:txBody>
      </p:sp>
      <p:pic>
        <p:nvPicPr>
          <p:cNvPr id="7" name="Bildobjekt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6296" y="3567619"/>
            <a:ext cx="1296144" cy="12363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38633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 vit/Empty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410834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 svart/Empty black"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43952342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 blå/Empty blu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727658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pitelsida - Olivkv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9" descr="SU_PPT_olivkvist"/>
          <p:cNvPicPr>
            <a:picLocks noChangeAspect="1" noChangeArrowheads="1"/>
          </p:cNvPicPr>
          <p:nvPr userDrawn="1"/>
        </p:nvPicPr>
        <p:blipFill>
          <a:blip r:embed="rId2" cstate="print">
            <a:alphaModFix amt="55000"/>
          </a:blip>
          <a:srcRect l="1746"/>
          <a:stretch>
            <a:fillRect/>
          </a:stretch>
        </p:blipFill>
        <p:spPr bwMode="auto">
          <a:xfrm>
            <a:off x="1589" y="238124"/>
            <a:ext cx="5161507" cy="4905756"/>
          </a:xfrm>
          <a:prstGeom prst="rect">
            <a:avLst/>
          </a:prstGeom>
          <a:noFill/>
        </p:spPr>
      </p:pic>
      <p:sp>
        <p:nvSpPr>
          <p:cNvPr id="6" name="Rubrik 1"/>
          <p:cNvSpPr>
            <a:spLocks noGrp="1"/>
          </p:cNvSpPr>
          <p:nvPr>
            <p:ph type="ctrTitle"/>
          </p:nvPr>
        </p:nvSpPr>
        <p:spPr>
          <a:xfrm>
            <a:off x="1008000" y="1827900"/>
            <a:ext cx="6631200" cy="1069200"/>
          </a:xfrm>
        </p:spPr>
        <p:txBody>
          <a:bodyPr lIns="72000" tIns="36000" rIns="72000" bIns="36000" anchor="ctr" anchorCtr="0">
            <a:noAutofit/>
          </a:bodyPr>
          <a:lstStyle>
            <a:lvl1pPr algn="l">
              <a:defRPr sz="4400" b="0"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r>
              <a:rPr lang="en-US" noProof="0"/>
              <a:t>Click to edit Master title style</a:t>
            </a:r>
            <a:endParaRPr lang="sv-SE" noProof="0" dirty="0"/>
          </a:p>
        </p:txBody>
      </p:sp>
      <p:sp>
        <p:nvSpPr>
          <p:cNvPr id="7" name="Underrubrik 2"/>
          <p:cNvSpPr>
            <a:spLocks noGrp="1"/>
          </p:cNvSpPr>
          <p:nvPr>
            <p:ph type="subTitle" idx="1"/>
          </p:nvPr>
        </p:nvSpPr>
        <p:spPr>
          <a:xfrm>
            <a:off x="1008000" y="2894400"/>
            <a:ext cx="6631200" cy="874800"/>
          </a:xfrm>
        </p:spPr>
        <p:txBody>
          <a:bodyPr>
            <a:noAutofit/>
          </a:bodyPr>
          <a:lstStyle>
            <a:lvl1pPr marL="0" indent="0" algn="l">
              <a:lnSpc>
                <a:spcPts val="2900"/>
              </a:lnSpc>
              <a:spcBef>
                <a:spcPts val="480"/>
              </a:spcBef>
              <a:buNone/>
              <a:defRPr sz="200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noProof="0"/>
              <a:t>Click to edit Master subtitle style</a:t>
            </a:r>
            <a:endParaRPr lang="sv-SE" noProof="0"/>
          </a:p>
        </p:txBody>
      </p:sp>
    </p:spTree>
    <p:extLst>
      <p:ext uri="{BB962C8B-B14F-4D97-AF65-F5344CB8AC3E}">
        <p14:creationId xmlns:p14="http://schemas.microsoft.com/office/powerpoint/2010/main" val="19353001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pitelsida - Krono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9" descr="SU_PPT_kronor"/>
          <p:cNvPicPr>
            <a:picLocks noChangeAspect="1" noChangeArrowheads="1"/>
          </p:cNvPicPr>
          <p:nvPr userDrawn="1"/>
        </p:nvPicPr>
        <p:blipFill>
          <a:blip r:embed="rId2" cstate="print">
            <a:alphaModFix amt="55000"/>
          </a:blip>
          <a:srcRect/>
          <a:stretch>
            <a:fillRect/>
          </a:stretch>
        </p:blipFill>
        <p:spPr bwMode="auto">
          <a:xfrm>
            <a:off x="0" y="1262062"/>
            <a:ext cx="4197096" cy="3881628"/>
          </a:xfrm>
          <a:prstGeom prst="rect">
            <a:avLst/>
          </a:prstGeom>
          <a:noFill/>
        </p:spPr>
      </p:pic>
      <p:sp>
        <p:nvSpPr>
          <p:cNvPr id="6" name="Rubrik 1"/>
          <p:cNvSpPr>
            <a:spLocks noGrp="1"/>
          </p:cNvSpPr>
          <p:nvPr>
            <p:ph type="ctrTitle"/>
          </p:nvPr>
        </p:nvSpPr>
        <p:spPr>
          <a:xfrm>
            <a:off x="1008000" y="1827900"/>
            <a:ext cx="6631200" cy="1069200"/>
          </a:xfrm>
        </p:spPr>
        <p:txBody>
          <a:bodyPr lIns="72000" tIns="36000" rIns="72000" bIns="36000" anchor="ctr" anchorCtr="0">
            <a:noAutofit/>
          </a:bodyPr>
          <a:lstStyle>
            <a:lvl1pPr algn="l">
              <a:defRPr sz="4400" b="0"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r>
              <a:rPr lang="en-US" noProof="0"/>
              <a:t>Click to edit Master title style</a:t>
            </a:r>
            <a:endParaRPr lang="sv-SE" noProof="0" dirty="0"/>
          </a:p>
        </p:txBody>
      </p:sp>
      <p:sp>
        <p:nvSpPr>
          <p:cNvPr id="7" name="Underrubrik 2"/>
          <p:cNvSpPr>
            <a:spLocks noGrp="1"/>
          </p:cNvSpPr>
          <p:nvPr>
            <p:ph type="subTitle" idx="1"/>
          </p:nvPr>
        </p:nvSpPr>
        <p:spPr>
          <a:xfrm>
            <a:off x="1008000" y="2894400"/>
            <a:ext cx="6631200" cy="874800"/>
          </a:xfrm>
        </p:spPr>
        <p:txBody>
          <a:bodyPr>
            <a:noAutofit/>
          </a:bodyPr>
          <a:lstStyle>
            <a:lvl1pPr marL="0" indent="0" algn="l">
              <a:lnSpc>
                <a:spcPts val="2900"/>
              </a:lnSpc>
              <a:spcBef>
                <a:spcPts val="480"/>
              </a:spcBef>
              <a:buNone/>
              <a:defRPr sz="200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noProof="0"/>
              <a:t>Click to edit Master subtitle style</a:t>
            </a:r>
            <a:endParaRPr lang="sv-SE" noProof="0"/>
          </a:p>
        </p:txBody>
      </p:sp>
    </p:spTree>
    <p:extLst>
      <p:ext uri="{BB962C8B-B14F-4D97-AF65-F5344CB8AC3E}">
        <p14:creationId xmlns:p14="http://schemas.microsoft.com/office/powerpoint/2010/main" val="19353001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pitel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1"/>
          <p:cNvSpPr>
            <a:spLocks noGrp="1"/>
          </p:cNvSpPr>
          <p:nvPr>
            <p:ph type="ctrTitle"/>
          </p:nvPr>
        </p:nvSpPr>
        <p:spPr>
          <a:xfrm>
            <a:off x="1008000" y="1827900"/>
            <a:ext cx="6631200" cy="1069200"/>
          </a:xfrm>
        </p:spPr>
        <p:txBody>
          <a:bodyPr lIns="72000" tIns="36000" rIns="72000" bIns="36000" anchor="ctr" anchorCtr="0">
            <a:noAutofit/>
          </a:bodyPr>
          <a:lstStyle>
            <a:lvl1pPr algn="l">
              <a:defRPr sz="4400" b="0"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r>
              <a:rPr lang="en-US" noProof="0"/>
              <a:t>Click to edit Master title style</a:t>
            </a:r>
            <a:endParaRPr lang="sv-SE" noProof="0" dirty="0"/>
          </a:p>
        </p:txBody>
      </p:sp>
      <p:sp>
        <p:nvSpPr>
          <p:cNvPr id="5" name="Underrubrik 2"/>
          <p:cNvSpPr>
            <a:spLocks noGrp="1"/>
          </p:cNvSpPr>
          <p:nvPr>
            <p:ph type="subTitle" idx="1"/>
          </p:nvPr>
        </p:nvSpPr>
        <p:spPr>
          <a:xfrm>
            <a:off x="1008000" y="2894400"/>
            <a:ext cx="6631200" cy="874800"/>
          </a:xfrm>
        </p:spPr>
        <p:txBody>
          <a:bodyPr>
            <a:noAutofit/>
          </a:bodyPr>
          <a:lstStyle>
            <a:lvl1pPr marL="0" indent="0" algn="l">
              <a:lnSpc>
                <a:spcPts val="2900"/>
              </a:lnSpc>
              <a:spcBef>
                <a:spcPts val="480"/>
              </a:spcBef>
              <a:buNone/>
              <a:defRPr sz="200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noProof="0"/>
              <a:t>Click to edit Master subtitle style</a:t>
            </a:r>
            <a:endParaRPr lang="sv-SE" noProof="0" dirty="0"/>
          </a:p>
        </p:txBody>
      </p:sp>
    </p:spTree>
    <p:extLst>
      <p:ext uri="{BB962C8B-B14F-4D97-AF65-F5344CB8AC3E}">
        <p14:creationId xmlns:p14="http://schemas.microsoft.com/office/powerpoint/2010/main" val="39125494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slideLayout" Target="../slideLayouts/slideLayout26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slideLayout" Target="../slideLayouts/slideLayout25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5" Type="http://schemas.openxmlformats.org/officeDocument/2006/relationships/image" Target="../media/image5.emf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Relationship Id="rId1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4.xml"/><Relationship Id="rId13" Type="http://schemas.openxmlformats.org/officeDocument/2006/relationships/slideLayout" Target="../slideLayouts/slideLayout39.xml"/><Relationship Id="rId3" Type="http://schemas.openxmlformats.org/officeDocument/2006/relationships/slideLayout" Target="../slideLayouts/slideLayout29.xml"/><Relationship Id="rId7" Type="http://schemas.openxmlformats.org/officeDocument/2006/relationships/slideLayout" Target="../slideLayouts/slideLayout33.xml"/><Relationship Id="rId12" Type="http://schemas.openxmlformats.org/officeDocument/2006/relationships/slideLayout" Target="../slideLayouts/slideLayout38.xml"/><Relationship Id="rId2" Type="http://schemas.openxmlformats.org/officeDocument/2006/relationships/slideLayout" Target="../slideLayouts/slideLayout28.xml"/><Relationship Id="rId1" Type="http://schemas.openxmlformats.org/officeDocument/2006/relationships/slideLayout" Target="../slideLayouts/slideLayout27.xml"/><Relationship Id="rId6" Type="http://schemas.openxmlformats.org/officeDocument/2006/relationships/slideLayout" Target="../slideLayouts/slideLayout32.xml"/><Relationship Id="rId11" Type="http://schemas.openxmlformats.org/officeDocument/2006/relationships/slideLayout" Target="../slideLayouts/slideLayout37.xml"/><Relationship Id="rId5" Type="http://schemas.openxmlformats.org/officeDocument/2006/relationships/slideLayout" Target="../slideLayouts/slideLayout31.xml"/><Relationship Id="rId15" Type="http://schemas.openxmlformats.org/officeDocument/2006/relationships/image" Target="../media/image6.emf"/><Relationship Id="rId10" Type="http://schemas.openxmlformats.org/officeDocument/2006/relationships/slideLayout" Target="../slideLayouts/slideLayout36.xml"/><Relationship Id="rId4" Type="http://schemas.openxmlformats.org/officeDocument/2006/relationships/slideLayout" Target="../slideLayouts/slideLayout30.xml"/><Relationship Id="rId9" Type="http://schemas.openxmlformats.org/officeDocument/2006/relationships/slideLayout" Target="../slideLayouts/slideLayout35.xml"/><Relationship Id="rId14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7.xml"/><Relationship Id="rId13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2.xml"/><Relationship Id="rId7" Type="http://schemas.openxmlformats.org/officeDocument/2006/relationships/slideLayout" Target="../slideLayouts/slideLayout46.xml"/><Relationship Id="rId12" Type="http://schemas.openxmlformats.org/officeDocument/2006/relationships/slideLayout" Target="../slideLayouts/slideLayout51.xml"/><Relationship Id="rId2" Type="http://schemas.openxmlformats.org/officeDocument/2006/relationships/slideLayout" Target="../slideLayouts/slideLayout41.xml"/><Relationship Id="rId1" Type="http://schemas.openxmlformats.org/officeDocument/2006/relationships/slideLayout" Target="../slideLayouts/slideLayout40.xml"/><Relationship Id="rId6" Type="http://schemas.openxmlformats.org/officeDocument/2006/relationships/slideLayout" Target="../slideLayouts/slideLayout45.xml"/><Relationship Id="rId11" Type="http://schemas.openxmlformats.org/officeDocument/2006/relationships/slideLayout" Target="../slideLayouts/slideLayout50.xml"/><Relationship Id="rId5" Type="http://schemas.openxmlformats.org/officeDocument/2006/relationships/slideLayout" Target="../slideLayouts/slideLayout44.xml"/><Relationship Id="rId15" Type="http://schemas.openxmlformats.org/officeDocument/2006/relationships/image" Target="../media/image10.emf"/><Relationship Id="rId10" Type="http://schemas.openxmlformats.org/officeDocument/2006/relationships/slideLayout" Target="../slideLayouts/slideLayout49.xml"/><Relationship Id="rId4" Type="http://schemas.openxmlformats.org/officeDocument/2006/relationships/slideLayout" Target="../slideLayouts/slideLayout43.xml"/><Relationship Id="rId9" Type="http://schemas.openxmlformats.org/officeDocument/2006/relationships/slideLayout" Target="../slideLayouts/slideLayout48.xml"/><Relationship Id="rId14" Type="http://schemas.openxmlformats.org/officeDocument/2006/relationships/theme" Target="../theme/theme4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0.xml"/><Relationship Id="rId3" Type="http://schemas.openxmlformats.org/officeDocument/2006/relationships/slideLayout" Target="../slideLayouts/slideLayout55.xml"/><Relationship Id="rId7" Type="http://schemas.openxmlformats.org/officeDocument/2006/relationships/slideLayout" Target="../slideLayouts/slideLayout59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54.xml"/><Relationship Id="rId1" Type="http://schemas.openxmlformats.org/officeDocument/2006/relationships/slideLayout" Target="../slideLayouts/slideLayout53.xml"/><Relationship Id="rId6" Type="http://schemas.openxmlformats.org/officeDocument/2006/relationships/slideLayout" Target="../slideLayouts/slideLayout58.xml"/><Relationship Id="rId11" Type="http://schemas.openxmlformats.org/officeDocument/2006/relationships/slideLayout" Target="../slideLayouts/slideLayout63.xml"/><Relationship Id="rId5" Type="http://schemas.openxmlformats.org/officeDocument/2006/relationships/slideLayout" Target="../slideLayouts/slideLayout57.xml"/><Relationship Id="rId10" Type="http://schemas.openxmlformats.org/officeDocument/2006/relationships/slideLayout" Target="../slideLayouts/slideLayout62.xml"/><Relationship Id="rId4" Type="http://schemas.openxmlformats.org/officeDocument/2006/relationships/slideLayout" Target="../slideLayouts/slideLayout56.xml"/><Relationship Id="rId9" Type="http://schemas.openxmlformats.org/officeDocument/2006/relationships/slideLayout" Target="../slideLayouts/slideLayout6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792000" y="627534"/>
            <a:ext cx="6850800" cy="596700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r>
              <a:rPr lang="sv-SE" dirty="0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92000" y="1275534"/>
            <a:ext cx="6850800" cy="32404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pic>
        <p:nvPicPr>
          <p:cNvPr id="7" name="Bildobjekt 6" descr="logo-org-svensk_rgb.png"/>
          <p:cNvPicPr>
            <a:picLocks noChangeAspect="1"/>
          </p:cNvPicPr>
          <p:nvPr/>
        </p:nvPicPr>
        <p:blipFill>
          <a:blip r:embed="rId15" cstate="print"/>
          <a:stretch>
            <a:fillRect/>
          </a:stretch>
        </p:blipFill>
        <p:spPr>
          <a:xfrm>
            <a:off x="7884368" y="216001"/>
            <a:ext cx="980375" cy="8178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7794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  <p:sldLayoutId id="2147483709" r:id="rId2"/>
    <p:sldLayoutId id="2147483710" r:id="rId3"/>
    <p:sldLayoutId id="2147483713" r:id="rId4"/>
    <p:sldLayoutId id="2147483684" r:id="rId5"/>
    <p:sldLayoutId id="2147483683" r:id="rId6"/>
    <p:sldLayoutId id="2147483712" r:id="rId7"/>
    <p:sldLayoutId id="2147483711" r:id="rId8"/>
    <p:sldLayoutId id="2147483714" r:id="rId9"/>
    <p:sldLayoutId id="2147483685" r:id="rId10"/>
    <p:sldLayoutId id="2147483686" r:id="rId11"/>
    <p:sldLayoutId id="2147483687" r:id="rId12"/>
    <p:sldLayoutId id="2147483688" r:id="rId13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2800" b="1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1pPr>
    </p:titleStyle>
    <p:bodyStyle>
      <a:lvl1pPr marL="342900" indent="-342900" algn="l" defTabSz="914400" rtl="0" eaLnBrk="1" latinLnBrk="0" hangingPunct="1">
        <a:lnSpc>
          <a:spcPts val="2900"/>
        </a:lnSpc>
        <a:spcBef>
          <a:spcPct val="20000"/>
        </a:spcBef>
        <a:buSzPct val="93000"/>
        <a:buFont typeface="Verdana" pitchFamily="34" charset="0"/>
        <a:buChar char="●"/>
        <a:defRPr sz="24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4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792000" y="627534"/>
            <a:ext cx="6850800" cy="596700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r>
              <a:rPr lang="en-US" noProof="0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92000" y="1275534"/>
            <a:ext cx="6850800" cy="32404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 noProof="0"/>
              <a:t>Klicka här för att ändra format på bakgrundstexten</a:t>
            </a:r>
          </a:p>
          <a:p>
            <a:pPr lvl="1"/>
            <a:r>
              <a:rPr lang="en-US" noProof="0"/>
              <a:t>Nivå två</a:t>
            </a:r>
          </a:p>
          <a:p>
            <a:pPr lvl="2"/>
            <a:r>
              <a:rPr lang="en-US" noProof="0"/>
              <a:t>Nivå tre</a:t>
            </a:r>
          </a:p>
          <a:p>
            <a:pPr lvl="3"/>
            <a:r>
              <a:rPr lang="en-US" noProof="0"/>
              <a:t>Nivå fyra</a:t>
            </a:r>
          </a:p>
          <a:p>
            <a:pPr lvl="4"/>
            <a:r>
              <a:rPr lang="en-US" noProof="0"/>
              <a:t>Nivå fem</a:t>
            </a:r>
          </a:p>
        </p:txBody>
      </p:sp>
      <p:pic>
        <p:nvPicPr>
          <p:cNvPr id="5" name="Bildobjekt 6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4368" y="216001"/>
            <a:ext cx="884358" cy="8435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29265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6" r:id="rId1"/>
    <p:sldLayoutId id="2147483738" r:id="rId2"/>
    <p:sldLayoutId id="2147483737" r:id="rId3"/>
    <p:sldLayoutId id="2147483739" r:id="rId4"/>
    <p:sldLayoutId id="2147483740" r:id="rId5"/>
    <p:sldLayoutId id="2147483741" r:id="rId6"/>
    <p:sldLayoutId id="2147483742" r:id="rId7"/>
    <p:sldLayoutId id="2147483743" r:id="rId8"/>
    <p:sldLayoutId id="2147483744" r:id="rId9"/>
    <p:sldLayoutId id="2147483745" r:id="rId10"/>
    <p:sldLayoutId id="2147483746" r:id="rId11"/>
    <p:sldLayoutId id="2147483747" r:id="rId12"/>
    <p:sldLayoutId id="2147483748" r:id="rId13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2800" b="1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1pPr>
    </p:titleStyle>
    <p:bodyStyle>
      <a:lvl1pPr marL="342900" indent="-342900" algn="l" defTabSz="914400" rtl="0" eaLnBrk="1" latinLnBrk="0" hangingPunct="1">
        <a:lnSpc>
          <a:spcPts val="2900"/>
        </a:lnSpc>
        <a:spcBef>
          <a:spcPct val="20000"/>
        </a:spcBef>
        <a:buSzPct val="93000"/>
        <a:buFont typeface="Verdana" pitchFamily="34" charset="0"/>
        <a:buChar char="●"/>
        <a:defRPr sz="24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4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792000" y="627534"/>
            <a:ext cx="6850800" cy="596700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r>
              <a:rPr lang="sv-SE" dirty="0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92000" y="1275534"/>
            <a:ext cx="6850800" cy="32404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pic>
        <p:nvPicPr>
          <p:cNvPr id="7" name="Bildobjekt 6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4368" y="216655"/>
            <a:ext cx="980375" cy="8165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58770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8" r:id="rId1"/>
    <p:sldLayoutId id="2147483720" r:id="rId2"/>
    <p:sldLayoutId id="2147483719" r:id="rId3"/>
    <p:sldLayoutId id="2147483721" r:id="rId4"/>
    <p:sldLayoutId id="2147483722" r:id="rId5"/>
    <p:sldLayoutId id="2147483724" r:id="rId6"/>
    <p:sldLayoutId id="2147483725" r:id="rId7"/>
    <p:sldLayoutId id="2147483726" r:id="rId8"/>
    <p:sldLayoutId id="2147483727" r:id="rId9"/>
    <p:sldLayoutId id="2147483728" r:id="rId10"/>
    <p:sldLayoutId id="2147483729" r:id="rId11"/>
    <p:sldLayoutId id="2147483730" r:id="rId12"/>
    <p:sldLayoutId id="2147483731" r:id="rId13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2800" b="1" kern="1200">
          <a:solidFill>
            <a:schemeClr val="bg1"/>
          </a:solidFill>
          <a:latin typeface="Verdana" pitchFamily="34" charset="0"/>
          <a:ea typeface="Verdana" pitchFamily="34" charset="0"/>
          <a:cs typeface="Verdana" pitchFamily="34" charset="0"/>
        </a:defRPr>
      </a:lvl1pPr>
    </p:titleStyle>
    <p:bodyStyle>
      <a:lvl1pPr marL="342900" indent="-342900" algn="l" defTabSz="914400" rtl="0" eaLnBrk="1" latinLnBrk="0" hangingPunct="1">
        <a:lnSpc>
          <a:spcPts val="2900"/>
        </a:lnSpc>
        <a:spcBef>
          <a:spcPct val="20000"/>
        </a:spcBef>
        <a:buSzPct val="93000"/>
        <a:buFont typeface="Verdana" pitchFamily="34" charset="0"/>
        <a:buChar char="●"/>
        <a:defRPr sz="2400" kern="1200">
          <a:solidFill>
            <a:srgbClr val="FFFFFF"/>
          </a:solidFill>
          <a:latin typeface="Verdana" pitchFamily="34" charset="0"/>
          <a:ea typeface="Verdana" pitchFamily="34" charset="0"/>
          <a:cs typeface="Verdana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rgbClr val="FFFFFF"/>
          </a:solidFill>
          <a:latin typeface="Verdana" pitchFamily="34" charset="0"/>
          <a:ea typeface="Verdana" pitchFamily="34" charset="0"/>
          <a:cs typeface="Verdana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rgbClr val="FFFFFF"/>
          </a:solidFill>
          <a:latin typeface="Verdana" pitchFamily="34" charset="0"/>
          <a:ea typeface="Verdana" pitchFamily="34" charset="0"/>
          <a:cs typeface="Verdana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rgbClr val="FFFFFF"/>
          </a:solidFill>
          <a:latin typeface="Verdana" pitchFamily="34" charset="0"/>
          <a:ea typeface="Verdana" pitchFamily="34" charset="0"/>
          <a:cs typeface="Verdana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400" kern="1200">
          <a:solidFill>
            <a:srgbClr val="FFFFFF"/>
          </a:solidFill>
          <a:latin typeface="Verdana" pitchFamily="34" charset="0"/>
          <a:ea typeface="Verdana" pitchFamily="34" charset="0"/>
          <a:cs typeface="Verdana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792000" y="627534"/>
            <a:ext cx="6850800" cy="596700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r>
              <a:rPr lang="sv-SE" dirty="0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92000" y="1275534"/>
            <a:ext cx="6850800" cy="32404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pic>
        <p:nvPicPr>
          <p:cNvPr id="4" name="Picture 3" descr="logo-neg-engelsk_rgb.eps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74572" y="216023"/>
            <a:ext cx="884336" cy="8435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01729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1" r:id="rId1"/>
    <p:sldLayoutId id="2147483752" r:id="rId2"/>
    <p:sldLayoutId id="2147483753" r:id="rId3"/>
    <p:sldLayoutId id="2147483754" r:id="rId4"/>
    <p:sldLayoutId id="2147483755" r:id="rId5"/>
    <p:sldLayoutId id="2147483757" r:id="rId6"/>
    <p:sldLayoutId id="2147483758" r:id="rId7"/>
    <p:sldLayoutId id="2147483759" r:id="rId8"/>
    <p:sldLayoutId id="2147483760" r:id="rId9"/>
    <p:sldLayoutId id="2147483761" r:id="rId10"/>
    <p:sldLayoutId id="2147483762" r:id="rId11"/>
    <p:sldLayoutId id="2147483763" r:id="rId12"/>
    <p:sldLayoutId id="2147483764" r:id="rId13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2800" b="1" kern="1200">
          <a:solidFill>
            <a:schemeClr val="bg1"/>
          </a:solidFill>
          <a:latin typeface="Verdana" pitchFamily="34" charset="0"/>
          <a:ea typeface="Verdana" pitchFamily="34" charset="0"/>
          <a:cs typeface="Verdana" pitchFamily="34" charset="0"/>
        </a:defRPr>
      </a:lvl1pPr>
    </p:titleStyle>
    <p:bodyStyle>
      <a:lvl1pPr marL="342900" indent="-342900" algn="l" defTabSz="914400" rtl="0" eaLnBrk="1" latinLnBrk="0" hangingPunct="1">
        <a:lnSpc>
          <a:spcPts val="2900"/>
        </a:lnSpc>
        <a:spcBef>
          <a:spcPct val="20000"/>
        </a:spcBef>
        <a:buSzPct val="93000"/>
        <a:buFont typeface="Verdana" pitchFamily="34" charset="0"/>
        <a:buChar char="●"/>
        <a:defRPr sz="2400" kern="1200">
          <a:solidFill>
            <a:srgbClr val="FFFFFF"/>
          </a:solidFill>
          <a:latin typeface="Verdana" pitchFamily="34" charset="0"/>
          <a:ea typeface="Verdana" pitchFamily="34" charset="0"/>
          <a:cs typeface="Verdana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rgbClr val="FFFFFF"/>
          </a:solidFill>
          <a:latin typeface="Verdana" pitchFamily="34" charset="0"/>
          <a:ea typeface="Verdana" pitchFamily="34" charset="0"/>
          <a:cs typeface="Verdana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rgbClr val="FFFFFF"/>
          </a:solidFill>
          <a:latin typeface="Verdana" pitchFamily="34" charset="0"/>
          <a:ea typeface="Verdana" pitchFamily="34" charset="0"/>
          <a:cs typeface="Verdana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rgbClr val="FFFFFF"/>
          </a:solidFill>
          <a:latin typeface="Verdana" pitchFamily="34" charset="0"/>
          <a:ea typeface="Verdana" pitchFamily="34" charset="0"/>
          <a:cs typeface="Verdana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400" kern="1200">
          <a:solidFill>
            <a:srgbClr val="FFFFFF"/>
          </a:solidFill>
          <a:latin typeface="Verdana" pitchFamily="34" charset="0"/>
          <a:ea typeface="Verdana" pitchFamily="34" charset="0"/>
          <a:cs typeface="Verdana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792000" y="627534"/>
            <a:ext cx="6850800" cy="596700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r>
              <a:rPr lang="sv-SE" dirty="0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92000" y="1275534"/>
            <a:ext cx="6850800" cy="32404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9034345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4" r:id="rId1"/>
    <p:sldLayoutId id="2147483765" r:id="rId2"/>
    <p:sldLayoutId id="2147483733" r:id="rId3"/>
    <p:sldLayoutId id="2147483769" r:id="rId4"/>
    <p:sldLayoutId id="2147483766" r:id="rId5"/>
    <p:sldLayoutId id="2147483770" r:id="rId6"/>
    <p:sldLayoutId id="2147483767" r:id="rId7"/>
    <p:sldLayoutId id="2147483768" r:id="rId8"/>
    <p:sldLayoutId id="2147483697" r:id="rId9"/>
    <p:sldLayoutId id="2147483715" r:id="rId10"/>
    <p:sldLayoutId id="2147483716" r:id="rId11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2800" b="1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1pPr>
    </p:titleStyle>
    <p:bodyStyle>
      <a:lvl1pPr marL="342900" indent="-342900" algn="l" defTabSz="914400" rtl="0" eaLnBrk="1" latinLnBrk="0" hangingPunct="1">
        <a:lnSpc>
          <a:spcPts val="2900"/>
        </a:lnSpc>
        <a:spcBef>
          <a:spcPct val="20000"/>
        </a:spcBef>
        <a:buSzPct val="93000"/>
        <a:buFont typeface="Verdana" pitchFamily="34" charset="0"/>
        <a:buChar char="●"/>
        <a:defRPr sz="24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4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12244" y="1604646"/>
            <a:ext cx="7582327" cy="1102519"/>
          </a:xfrm>
        </p:spPr>
        <p:txBody>
          <a:bodyPr>
            <a:normAutofit fontScale="90000"/>
          </a:bodyPr>
          <a:lstStyle/>
          <a:p>
            <a:br>
              <a:rPr lang="sv-SE" sz="2250" dirty="0"/>
            </a:br>
            <a:r>
              <a:rPr lang="sv-SE" sz="3300" dirty="0"/>
              <a:t>SUPCOM – MODULE 2</a:t>
            </a:r>
            <a:br>
              <a:rPr lang="sv-SE" sz="3300" dirty="0"/>
            </a:br>
            <a:r>
              <a:rPr lang="sv-SE" sz="2000" dirty="0"/>
              <a:t>Enterprise </a:t>
            </a:r>
            <a:r>
              <a:rPr lang="sv-SE" sz="2000" dirty="0" err="1"/>
              <a:t>Modelling</a:t>
            </a:r>
            <a:r>
              <a:rPr lang="sv-SE" sz="2000" dirty="0"/>
              <a:t> and System </a:t>
            </a:r>
            <a:r>
              <a:rPr lang="sv-SE" sz="2000" dirty="0" err="1"/>
              <a:t>Engineering</a:t>
            </a:r>
            <a:endParaRPr lang="sv-SE" sz="2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2244" y="3299557"/>
            <a:ext cx="4800600" cy="1314450"/>
          </a:xfrm>
        </p:spPr>
        <p:txBody>
          <a:bodyPr>
            <a:normAutofit/>
          </a:bodyPr>
          <a:lstStyle/>
          <a:p>
            <a:r>
              <a:rPr lang="sv-SE" dirty="0" err="1"/>
              <a:t>Authors</a:t>
            </a:r>
            <a:r>
              <a:rPr lang="sv-SE" dirty="0"/>
              <a:t> </a:t>
            </a:r>
            <a:r>
              <a:rPr lang="sv-SE" dirty="0" err="1"/>
              <a:t>Name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2026564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127"/>
    </mc:Choice>
    <mc:Fallback xmlns="">
      <p:transition spd="slow" advTm="6127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sz="2700" dirty="0"/>
              <a:t>Task 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sz="1500" b="1" dirty="0"/>
              <a:t>Text </a:t>
            </a:r>
            <a:r>
              <a:rPr lang="sv-SE" sz="1500" b="1" dirty="0" err="1"/>
              <a:t>if</a:t>
            </a:r>
            <a:r>
              <a:rPr lang="sv-SE" sz="1500" b="1" dirty="0"/>
              <a:t> </a:t>
            </a:r>
            <a:r>
              <a:rPr lang="sv-SE" sz="1500" b="1" dirty="0" err="1"/>
              <a:t>needed</a:t>
            </a:r>
            <a:endParaRPr lang="sv-SE" sz="1500" b="1" dirty="0"/>
          </a:p>
          <a:p>
            <a:r>
              <a:rPr lang="sv-SE" sz="1200" dirty="0"/>
              <a:t>Text </a:t>
            </a:r>
            <a:r>
              <a:rPr lang="sv-SE" sz="1200" dirty="0" err="1"/>
              <a:t>if</a:t>
            </a:r>
            <a:r>
              <a:rPr lang="sv-SE" sz="1200" dirty="0"/>
              <a:t> </a:t>
            </a:r>
            <a:r>
              <a:rPr lang="sv-SE" sz="1200" dirty="0" err="1"/>
              <a:t>needed</a:t>
            </a:r>
            <a:endParaRPr lang="sv-SE" sz="1200" dirty="0"/>
          </a:p>
          <a:p>
            <a:endParaRPr lang="sv-SE" sz="1500" dirty="0"/>
          </a:p>
        </p:txBody>
      </p:sp>
    </p:spTree>
    <p:extLst>
      <p:ext uri="{BB962C8B-B14F-4D97-AF65-F5344CB8AC3E}">
        <p14:creationId xmlns:p14="http://schemas.microsoft.com/office/powerpoint/2010/main" val="2088710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8383"/>
    </mc:Choice>
    <mc:Fallback xmlns="">
      <p:transition spd="slow" advTm="28383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sz="2700" dirty="0"/>
              <a:t>Task 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sz="1500" b="1" dirty="0"/>
              <a:t>Text </a:t>
            </a:r>
            <a:r>
              <a:rPr lang="sv-SE" sz="1500" b="1" dirty="0" err="1"/>
              <a:t>if</a:t>
            </a:r>
            <a:r>
              <a:rPr lang="sv-SE" sz="1500" b="1" dirty="0"/>
              <a:t> </a:t>
            </a:r>
            <a:r>
              <a:rPr lang="sv-SE" sz="1500" b="1" dirty="0" err="1"/>
              <a:t>needed</a:t>
            </a:r>
            <a:endParaRPr lang="sv-SE" sz="1500" b="1" dirty="0"/>
          </a:p>
          <a:p>
            <a:r>
              <a:rPr lang="sv-SE" sz="1200" dirty="0"/>
              <a:t>Text </a:t>
            </a:r>
            <a:r>
              <a:rPr lang="sv-SE" sz="1200" dirty="0" err="1"/>
              <a:t>if</a:t>
            </a:r>
            <a:r>
              <a:rPr lang="sv-SE" sz="1200" dirty="0"/>
              <a:t> </a:t>
            </a:r>
            <a:r>
              <a:rPr lang="sv-SE" sz="1200" dirty="0" err="1"/>
              <a:t>needed</a:t>
            </a:r>
            <a:endParaRPr lang="sv-SE" sz="1200" dirty="0"/>
          </a:p>
          <a:p>
            <a:pPr marL="0" indent="0">
              <a:buNone/>
            </a:pPr>
            <a:endParaRPr lang="sv-SE" sz="1500" dirty="0"/>
          </a:p>
        </p:txBody>
      </p:sp>
    </p:spTree>
    <p:extLst>
      <p:ext uri="{BB962C8B-B14F-4D97-AF65-F5344CB8AC3E}">
        <p14:creationId xmlns:p14="http://schemas.microsoft.com/office/powerpoint/2010/main" val="42859375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8383"/>
    </mc:Choice>
    <mc:Fallback xmlns="">
      <p:transition spd="slow" advTm="28383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sz="2700" dirty="0"/>
              <a:t>Task 3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sz="1500" b="1" dirty="0"/>
              <a:t>Text </a:t>
            </a:r>
            <a:r>
              <a:rPr lang="sv-SE" sz="1500" b="1" dirty="0" err="1"/>
              <a:t>if</a:t>
            </a:r>
            <a:r>
              <a:rPr lang="sv-SE" sz="1500" b="1" dirty="0"/>
              <a:t> </a:t>
            </a:r>
            <a:r>
              <a:rPr lang="sv-SE" sz="1500" b="1" dirty="0" err="1"/>
              <a:t>needed</a:t>
            </a:r>
            <a:endParaRPr lang="sv-SE" sz="1500" b="1" dirty="0"/>
          </a:p>
          <a:p>
            <a:r>
              <a:rPr lang="sv-SE" sz="1200" dirty="0"/>
              <a:t>Text </a:t>
            </a:r>
            <a:r>
              <a:rPr lang="sv-SE" sz="1200" dirty="0" err="1"/>
              <a:t>if</a:t>
            </a:r>
            <a:r>
              <a:rPr lang="sv-SE" sz="1200" dirty="0"/>
              <a:t> </a:t>
            </a:r>
            <a:r>
              <a:rPr lang="sv-SE" sz="1200" dirty="0" err="1"/>
              <a:t>needed</a:t>
            </a:r>
            <a:endParaRPr lang="sv-SE" sz="1200" dirty="0"/>
          </a:p>
          <a:p>
            <a:endParaRPr lang="sv-SE" sz="1500" dirty="0"/>
          </a:p>
        </p:txBody>
      </p:sp>
    </p:spTree>
    <p:extLst>
      <p:ext uri="{BB962C8B-B14F-4D97-AF65-F5344CB8AC3E}">
        <p14:creationId xmlns:p14="http://schemas.microsoft.com/office/powerpoint/2010/main" val="40949699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8383"/>
    </mc:Choice>
    <mc:Fallback xmlns="">
      <p:transition spd="slow" advTm="28383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sz="2700" dirty="0"/>
              <a:t>Task 4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sz="1500" b="1" dirty="0"/>
              <a:t>Text </a:t>
            </a:r>
            <a:r>
              <a:rPr lang="sv-SE" sz="1500" b="1" dirty="0" err="1"/>
              <a:t>if</a:t>
            </a:r>
            <a:r>
              <a:rPr lang="sv-SE" sz="1500" b="1" dirty="0"/>
              <a:t> </a:t>
            </a:r>
            <a:r>
              <a:rPr lang="sv-SE" sz="1500" b="1" dirty="0" err="1"/>
              <a:t>needed</a:t>
            </a:r>
            <a:endParaRPr lang="sv-SE" sz="1500" b="1" dirty="0"/>
          </a:p>
          <a:p>
            <a:r>
              <a:rPr lang="sv-SE" sz="1200" dirty="0"/>
              <a:t>Text </a:t>
            </a:r>
            <a:r>
              <a:rPr lang="sv-SE" sz="1200" dirty="0" err="1"/>
              <a:t>if</a:t>
            </a:r>
            <a:r>
              <a:rPr lang="sv-SE" sz="1200" dirty="0"/>
              <a:t> </a:t>
            </a:r>
            <a:r>
              <a:rPr lang="sv-SE" sz="1200" dirty="0" err="1"/>
              <a:t>needed</a:t>
            </a:r>
            <a:endParaRPr lang="sv-SE" sz="1200" dirty="0"/>
          </a:p>
          <a:p>
            <a:endParaRPr lang="sv-SE" sz="1500" dirty="0"/>
          </a:p>
        </p:txBody>
      </p:sp>
    </p:spTree>
    <p:extLst>
      <p:ext uri="{BB962C8B-B14F-4D97-AF65-F5344CB8AC3E}">
        <p14:creationId xmlns:p14="http://schemas.microsoft.com/office/powerpoint/2010/main" val="10429126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8383"/>
    </mc:Choice>
    <mc:Fallback xmlns="">
      <p:transition spd="slow" advTm="28383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sz="2700" dirty="0"/>
              <a:t>Task 5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sz="1500" b="1" dirty="0"/>
              <a:t>Text </a:t>
            </a:r>
            <a:r>
              <a:rPr lang="sv-SE" sz="1500" b="1" dirty="0" err="1"/>
              <a:t>if</a:t>
            </a:r>
            <a:r>
              <a:rPr lang="sv-SE" sz="1500" b="1" dirty="0"/>
              <a:t> </a:t>
            </a:r>
            <a:r>
              <a:rPr lang="sv-SE" sz="1500" b="1" dirty="0" err="1"/>
              <a:t>needed</a:t>
            </a:r>
            <a:endParaRPr lang="sv-SE" sz="1500" b="1" dirty="0"/>
          </a:p>
          <a:p>
            <a:r>
              <a:rPr lang="sv-SE" sz="1200" dirty="0"/>
              <a:t>Text </a:t>
            </a:r>
            <a:r>
              <a:rPr lang="sv-SE" sz="1200" dirty="0" err="1"/>
              <a:t>if</a:t>
            </a:r>
            <a:r>
              <a:rPr lang="sv-SE" sz="1200" dirty="0"/>
              <a:t> </a:t>
            </a:r>
            <a:r>
              <a:rPr lang="sv-SE" sz="1200" dirty="0" err="1"/>
              <a:t>needed</a:t>
            </a:r>
            <a:endParaRPr lang="sv-SE" sz="1200" dirty="0"/>
          </a:p>
        </p:txBody>
      </p:sp>
    </p:spTree>
    <p:extLst>
      <p:ext uri="{BB962C8B-B14F-4D97-AF65-F5344CB8AC3E}">
        <p14:creationId xmlns:p14="http://schemas.microsoft.com/office/powerpoint/2010/main" val="29314150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8383"/>
    </mc:Choice>
    <mc:Fallback xmlns="">
      <p:transition spd="slow" advTm="28383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sz="2700"/>
              <a:t>Task 6</a:t>
            </a:r>
            <a:endParaRPr lang="sv-SE" sz="27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sz="1500" b="1" dirty="0"/>
              <a:t>Text </a:t>
            </a:r>
            <a:r>
              <a:rPr lang="sv-SE" sz="1500" b="1" dirty="0" err="1"/>
              <a:t>if</a:t>
            </a:r>
            <a:r>
              <a:rPr lang="sv-SE" sz="1500" b="1" dirty="0"/>
              <a:t> </a:t>
            </a:r>
            <a:r>
              <a:rPr lang="sv-SE" sz="1500" b="1" dirty="0" err="1"/>
              <a:t>needed</a:t>
            </a:r>
            <a:endParaRPr lang="sv-SE" sz="1500" b="1" dirty="0"/>
          </a:p>
          <a:p>
            <a:r>
              <a:rPr lang="sv-SE" sz="1200" dirty="0"/>
              <a:t>Text </a:t>
            </a:r>
            <a:r>
              <a:rPr lang="sv-SE" sz="1200" dirty="0" err="1"/>
              <a:t>if</a:t>
            </a:r>
            <a:r>
              <a:rPr lang="sv-SE" sz="1200" dirty="0"/>
              <a:t> </a:t>
            </a:r>
            <a:r>
              <a:rPr lang="sv-SE" sz="1200" dirty="0" err="1"/>
              <a:t>needed</a:t>
            </a:r>
            <a:endParaRPr lang="sv-SE" sz="1200" dirty="0"/>
          </a:p>
        </p:txBody>
      </p:sp>
    </p:spTree>
    <p:extLst>
      <p:ext uri="{BB962C8B-B14F-4D97-AF65-F5344CB8AC3E}">
        <p14:creationId xmlns:p14="http://schemas.microsoft.com/office/powerpoint/2010/main" val="22046610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8383"/>
    </mc:Choice>
    <mc:Fallback xmlns="">
      <p:transition spd="slow" advTm="28383"/>
    </mc:Fallback>
  </mc:AlternateContent>
</p:sld>
</file>

<file path=ppt/theme/theme1.xml><?xml version="1.0" encoding="utf-8"?>
<a:theme xmlns:a="http://schemas.openxmlformats.org/drawingml/2006/main" name="su_dsv_ppt_template_16_9_20130920">
  <a:themeElements>
    <a:clrScheme name="SU">
      <a:dk1>
        <a:srgbClr val="002F5F"/>
      </a:dk1>
      <a:lt1>
        <a:srgbClr val="FFFFFF"/>
      </a:lt1>
      <a:dk2>
        <a:srgbClr val="002F5F"/>
      </a:dk2>
      <a:lt2>
        <a:srgbClr val="808080"/>
      </a:lt2>
      <a:accent1>
        <a:srgbClr val="A3A86B"/>
      </a:accent1>
      <a:accent2>
        <a:srgbClr val="ACDEE6"/>
      </a:accent2>
      <a:accent3>
        <a:srgbClr val="9BB2CE"/>
      </a:accent3>
      <a:accent4>
        <a:srgbClr val="D95E00"/>
      </a:accent4>
      <a:accent5>
        <a:srgbClr val="DADCC3"/>
      </a:accent5>
      <a:accent6>
        <a:srgbClr val="FF9B4F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English SU 16:9 - Widescreen">
  <a:themeElements>
    <a:clrScheme name="SU">
      <a:dk1>
        <a:srgbClr val="002F5F"/>
      </a:dk1>
      <a:lt1>
        <a:srgbClr val="FFFFFF"/>
      </a:lt1>
      <a:dk2>
        <a:srgbClr val="002F5F"/>
      </a:dk2>
      <a:lt2>
        <a:srgbClr val="808080"/>
      </a:lt2>
      <a:accent1>
        <a:srgbClr val="A3A86B"/>
      </a:accent1>
      <a:accent2>
        <a:srgbClr val="ACDEE6"/>
      </a:accent2>
      <a:accent3>
        <a:srgbClr val="9BB2CE"/>
      </a:accent3>
      <a:accent4>
        <a:srgbClr val="D95E00"/>
      </a:accent4>
      <a:accent5>
        <a:srgbClr val="DADCC3"/>
      </a:accent5>
      <a:accent6>
        <a:srgbClr val="FF9B4F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SU 16:9 - Blå Widescreen">
  <a:themeElements>
    <a:clrScheme name="SU">
      <a:dk1>
        <a:srgbClr val="002F5F"/>
      </a:dk1>
      <a:lt1>
        <a:srgbClr val="FFFFFF"/>
      </a:lt1>
      <a:dk2>
        <a:srgbClr val="002F5F"/>
      </a:dk2>
      <a:lt2>
        <a:srgbClr val="808080"/>
      </a:lt2>
      <a:accent1>
        <a:srgbClr val="A3A86B"/>
      </a:accent1>
      <a:accent2>
        <a:srgbClr val="ACDEE6"/>
      </a:accent2>
      <a:accent3>
        <a:srgbClr val="9BB2CE"/>
      </a:accent3>
      <a:accent4>
        <a:srgbClr val="D95E00"/>
      </a:accent4>
      <a:accent5>
        <a:srgbClr val="DADCC3"/>
      </a:accent5>
      <a:accent6>
        <a:srgbClr val="FF9B4F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English SU 16:9 - Blå Widescreen">
  <a:themeElements>
    <a:clrScheme name="SU">
      <a:dk1>
        <a:srgbClr val="002F5F"/>
      </a:dk1>
      <a:lt1>
        <a:srgbClr val="FFFFFF"/>
      </a:lt1>
      <a:dk2>
        <a:srgbClr val="002F5F"/>
      </a:dk2>
      <a:lt2>
        <a:srgbClr val="808080"/>
      </a:lt2>
      <a:accent1>
        <a:srgbClr val="A3A86B"/>
      </a:accent1>
      <a:accent2>
        <a:srgbClr val="ACDEE6"/>
      </a:accent2>
      <a:accent3>
        <a:srgbClr val="9BB2CE"/>
      </a:accent3>
      <a:accent4>
        <a:srgbClr val="D95E00"/>
      </a:accent4>
      <a:accent5>
        <a:srgbClr val="DADCC3"/>
      </a:accent5>
      <a:accent6>
        <a:srgbClr val="FF9B4F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Special">
  <a:themeElements>
    <a:clrScheme name="SU">
      <a:dk1>
        <a:srgbClr val="002F5F"/>
      </a:dk1>
      <a:lt1>
        <a:srgbClr val="FFFFFF"/>
      </a:lt1>
      <a:dk2>
        <a:srgbClr val="002F5F"/>
      </a:dk2>
      <a:lt2>
        <a:srgbClr val="808080"/>
      </a:lt2>
      <a:accent1>
        <a:srgbClr val="A3A86B"/>
      </a:accent1>
      <a:accent2>
        <a:srgbClr val="ACDEE6"/>
      </a:accent2>
      <a:accent3>
        <a:srgbClr val="9BB2CE"/>
      </a:accent3>
      <a:accent4>
        <a:srgbClr val="D95E00"/>
      </a:accent4>
      <a:accent5>
        <a:srgbClr val="DADCC3"/>
      </a:accent5>
      <a:accent6>
        <a:srgbClr val="FF9B4F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none" rtlCol="0">
        <a:spAutoFit/>
      </a:bodyPr>
      <a:lstStyle>
        <a:defPPr marL="0" marR="0" indent="0" algn="l" defTabSz="914400" rtl="0" eaLnBrk="1" fontAlgn="auto" latinLnBrk="0" hangingPunct="1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sz="1600" noProof="0" dirty="0" smtClean="0">
            <a:solidFill>
              <a:srgbClr val="FFFFFF"/>
            </a:solidFill>
            <a:latin typeface="Verdana"/>
          </a:defRPr>
        </a:defPPr>
      </a:lstStyle>
    </a:txDef>
  </a:objectDefaults>
  <a:extraClrSchemeLst/>
</a:theme>
</file>

<file path=ppt/theme/theme6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su_dsv_ppt_template_16_9_20141030</Template>
  <TotalTime>8279</TotalTime>
  <Words>61</Words>
  <Application>Microsoft Office PowerPoint</Application>
  <PresentationFormat>On-screen Show (16:9)</PresentationFormat>
  <Paragraphs>20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5</vt:i4>
      </vt:variant>
      <vt:variant>
        <vt:lpstr>Slide Titles</vt:lpstr>
      </vt:variant>
      <vt:variant>
        <vt:i4>7</vt:i4>
      </vt:variant>
    </vt:vector>
  </HeadingPairs>
  <TitlesOfParts>
    <vt:vector size="15" baseType="lpstr">
      <vt:lpstr>Arial</vt:lpstr>
      <vt:lpstr>Calibri</vt:lpstr>
      <vt:lpstr>Verdana</vt:lpstr>
      <vt:lpstr>su_dsv_ppt_template_16_9_20130920</vt:lpstr>
      <vt:lpstr>English SU 16:9 - Widescreen</vt:lpstr>
      <vt:lpstr>SU 16:9 - Blå Widescreen</vt:lpstr>
      <vt:lpstr>English SU 16:9 - Blå Widescreen</vt:lpstr>
      <vt:lpstr>Special</vt:lpstr>
      <vt:lpstr> SUPCOM – MODULE 2 Enterprise Modelling and System Engineering</vt:lpstr>
      <vt:lpstr>Task 1</vt:lpstr>
      <vt:lpstr>Task 2</vt:lpstr>
      <vt:lpstr>Task 3</vt:lpstr>
      <vt:lpstr>Task 4</vt:lpstr>
      <vt:lpstr>Task 5</vt:lpstr>
      <vt:lpstr>Task 6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Erik</dc:creator>
  <cp:lastModifiedBy>Erik Perjons</cp:lastModifiedBy>
  <cp:revision>339</cp:revision>
  <dcterms:created xsi:type="dcterms:W3CDTF">2015-05-25T21:35:52Z</dcterms:created>
  <dcterms:modified xsi:type="dcterms:W3CDTF">2020-09-19T17:09:11Z</dcterms:modified>
</cp:coreProperties>
</file>