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4.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0" r:id="rId1"/>
    <p:sldMasterId id="2147483735" r:id="rId2"/>
    <p:sldMasterId id="2147483717" r:id="rId3"/>
    <p:sldMasterId id="2147483750" r:id="rId4"/>
    <p:sldMasterId id="2147483689" r:id="rId5"/>
  </p:sldMasterIdLst>
  <p:notesMasterIdLst>
    <p:notesMasterId r:id="rId23"/>
  </p:notesMasterIdLst>
  <p:handoutMasterIdLst>
    <p:handoutMasterId r:id="rId24"/>
  </p:handoutMasterIdLst>
  <p:sldIdLst>
    <p:sldId id="264" r:id="rId6"/>
    <p:sldId id="343" r:id="rId7"/>
    <p:sldId id="274" r:id="rId8"/>
    <p:sldId id="349" r:id="rId9"/>
    <p:sldId id="276" r:id="rId10"/>
    <p:sldId id="341" r:id="rId11"/>
    <p:sldId id="342" r:id="rId12"/>
    <p:sldId id="277" r:id="rId13"/>
    <p:sldId id="327" r:id="rId14"/>
    <p:sldId id="346" r:id="rId15"/>
    <p:sldId id="278" r:id="rId16"/>
    <p:sldId id="328" r:id="rId17"/>
    <p:sldId id="338" r:id="rId18"/>
    <p:sldId id="347" r:id="rId19"/>
    <p:sldId id="279" r:id="rId20"/>
    <p:sldId id="348" r:id="rId21"/>
    <p:sldId id="259" r:id="rId22"/>
  </p:sldIdLst>
  <p:sldSz cx="9144000" cy="5143500" type="screen16x9"/>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4F"/>
    <a:srgbClr val="939A5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80" autoAdjust="0"/>
    <p:restoredTop sz="94660"/>
  </p:normalViewPr>
  <p:slideViewPr>
    <p:cSldViewPr snapToGrid="0">
      <p:cViewPr varScale="1">
        <p:scale>
          <a:sx n="93" d="100"/>
          <a:sy n="93" d="100"/>
        </p:scale>
        <p:origin x="714" y="6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7C84FDD-BB37-6B48-A9C5-1C3155F992C4}" type="datetimeFigureOut">
              <a:rPr lang="en-US" smtClean="0"/>
              <a:t>8/30/2015</a:t>
            </a:fld>
            <a:endParaRPr lang="sv-S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A10884B-425D-4B4B-8C23-55A191888549}" type="slidenum">
              <a:rPr lang="sv-SE" smtClean="0"/>
              <a:t>‹#›</a:t>
            </a:fld>
            <a:endParaRPr lang="sv-SE"/>
          </a:p>
        </p:txBody>
      </p:sp>
    </p:spTree>
    <p:extLst>
      <p:ext uri="{BB962C8B-B14F-4D97-AF65-F5344CB8AC3E}">
        <p14:creationId xmlns:p14="http://schemas.microsoft.com/office/powerpoint/2010/main" val="31302309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100B7E-7A17-47E8-A5AB-33071C0C8AAA}" type="datetimeFigureOut">
              <a:rPr lang="sv-SE" smtClean="0"/>
              <a:pPr/>
              <a:t>2015-08-30</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264AB5-3208-46EB-A2CB-53BA67DEFF15}" type="slidenum">
              <a:rPr lang="sv-SE" smtClean="0"/>
              <a:pPr/>
              <a:t>‹#›</a:t>
            </a:fld>
            <a:endParaRPr lang="sv-SE"/>
          </a:p>
        </p:txBody>
      </p:sp>
    </p:spTree>
    <p:extLst>
      <p:ext uri="{BB962C8B-B14F-4D97-AF65-F5344CB8AC3E}">
        <p14:creationId xmlns:p14="http://schemas.microsoft.com/office/powerpoint/2010/main" val="422437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sv-SE" smtClean="0">
              <a:latin typeface="Arial" panose="020B0604020202020204" pitchFamily="34" charset="0"/>
            </a:endParaRP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1400" i="1">
                <a:solidFill>
                  <a:schemeClr val="tx1"/>
                </a:solidFill>
                <a:latin typeface="Arial" panose="020B0604020202020204" pitchFamily="34" charset="0"/>
              </a:defRPr>
            </a:lvl1pPr>
            <a:lvl2pPr marL="742950" indent="-285750" defTabSz="957263" eaLnBrk="0" hangingPunct="0">
              <a:defRPr sz="1400" i="1">
                <a:solidFill>
                  <a:schemeClr val="tx1"/>
                </a:solidFill>
                <a:latin typeface="Arial" panose="020B0604020202020204" pitchFamily="34" charset="0"/>
              </a:defRPr>
            </a:lvl2pPr>
            <a:lvl3pPr marL="1143000" indent="-228600" defTabSz="957263" eaLnBrk="0" hangingPunct="0">
              <a:defRPr sz="1400" i="1">
                <a:solidFill>
                  <a:schemeClr val="tx1"/>
                </a:solidFill>
                <a:latin typeface="Arial" panose="020B0604020202020204" pitchFamily="34" charset="0"/>
              </a:defRPr>
            </a:lvl3pPr>
            <a:lvl4pPr marL="1600200" indent="-228600" defTabSz="957263" eaLnBrk="0" hangingPunct="0">
              <a:defRPr sz="1400" i="1">
                <a:solidFill>
                  <a:schemeClr val="tx1"/>
                </a:solidFill>
                <a:latin typeface="Arial" panose="020B0604020202020204" pitchFamily="34" charset="0"/>
              </a:defRPr>
            </a:lvl4pPr>
            <a:lvl5pPr marL="2057400" indent="-228600" defTabSz="957263" eaLnBrk="0" hangingPunct="0">
              <a:defRPr sz="1400" i="1">
                <a:solidFill>
                  <a:schemeClr val="tx1"/>
                </a:solidFill>
                <a:latin typeface="Arial" panose="020B0604020202020204" pitchFamily="34" charset="0"/>
              </a:defRPr>
            </a:lvl5pPr>
            <a:lvl6pPr marL="2514600" indent="-228600" defTabSz="957263" eaLnBrk="0" fontAlgn="base" hangingPunct="0">
              <a:spcBef>
                <a:spcPct val="0"/>
              </a:spcBef>
              <a:spcAft>
                <a:spcPct val="0"/>
              </a:spcAft>
              <a:defRPr sz="1400" i="1">
                <a:solidFill>
                  <a:schemeClr val="tx1"/>
                </a:solidFill>
                <a:latin typeface="Arial" panose="020B0604020202020204" pitchFamily="34" charset="0"/>
              </a:defRPr>
            </a:lvl6pPr>
            <a:lvl7pPr marL="2971800" indent="-228600" defTabSz="957263" eaLnBrk="0" fontAlgn="base" hangingPunct="0">
              <a:spcBef>
                <a:spcPct val="0"/>
              </a:spcBef>
              <a:spcAft>
                <a:spcPct val="0"/>
              </a:spcAft>
              <a:defRPr sz="1400" i="1">
                <a:solidFill>
                  <a:schemeClr val="tx1"/>
                </a:solidFill>
                <a:latin typeface="Arial" panose="020B0604020202020204" pitchFamily="34" charset="0"/>
              </a:defRPr>
            </a:lvl7pPr>
            <a:lvl8pPr marL="3429000" indent="-228600" defTabSz="957263" eaLnBrk="0" fontAlgn="base" hangingPunct="0">
              <a:spcBef>
                <a:spcPct val="0"/>
              </a:spcBef>
              <a:spcAft>
                <a:spcPct val="0"/>
              </a:spcAft>
              <a:defRPr sz="1400" i="1">
                <a:solidFill>
                  <a:schemeClr val="tx1"/>
                </a:solidFill>
                <a:latin typeface="Arial" panose="020B0604020202020204" pitchFamily="34" charset="0"/>
              </a:defRPr>
            </a:lvl8pPr>
            <a:lvl9pPr marL="3886200" indent="-228600" defTabSz="957263"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fld id="{5266984B-3571-4922-8C75-0CFD71F5D64F}" type="slidenum">
              <a:rPr lang="en-US" altLang="sv-SE" sz="1300" i="0"/>
              <a:pPr eaLnBrk="1" hangingPunct="1"/>
              <a:t>3</a:t>
            </a:fld>
            <a:endParaRPr lang="en-US" altLang="sv-SE" sz="1300" i="0"/>
          </a:p>
        </p:txBody>
      </p:sp>
    </p:spTree>
    <p:extLst>
      <p:ext uri="{BB962C8B-B14F-4D97-AF65-F5344CB8AC3E}">
        <p14:creationId xmlns:p14="http://schemas.microsoft.com/office/powerpoint/2010/main" val="556656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Denna sida behövs </a:t>
            </a:r>
            <a:r>
              <a:rPr lang="sv-SE" dirty="0" err="1" smtClean="0"/>
              <a:t>pga</a:t>
            </a:r>
            <a:r>
              <a:rPr lang="sv-SE" dirty="0" smtClean="0"/>
              <a:t> upphovsrätten</a:t>
            </a:r>
            <a:endParaRPr lang="sv-SE" dirty="0"/>
          </a:p>
        </p:txBody>
      </p:sp>
      <p:sp>
        <p:nvSpPr>
          <p:cNvPr id="4" name="Slide Number Placeholder 3"/>
          <p:cNvSpPr>
            <a:spLocks noGrp="1"/>
          </p:cNvSpPr>
          <p:nvPr>
            <p:ph type="sldNum" sz="quarter" idx="10"/>
          </p:nvPr>
        </p:nvSpPr>
        <p:spPr/>
        <p:txBody>
          <a:bodyPr/>
          <a:lstStyle/>
          <a:p>
            <a:fld id="{A9264AB5-3208-46EB-A2CB-53BA67DEFF15}" type="slidenum">
              <a:rPr lang="sv-SE" smtClean="0"/>
              <a:pPr/>
              <a:t>17</a:t>
            </a:fld>
            <a:endParaRPr lang="sv-SE"/>
          </a:p>
        </p:txBody>
      </p:sp>
    </p:spTree>
    <p:extLst>
      <p:ext uri="{BB962C8B-B14F-4D97-AF65-F5344CB8AC3E}">
        <p14:creationId xmlns:p14="http://schemas.microsoft.com/office/powerpoint/2010/main" val="3205839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1400" i="1">
                <a:solidFill>
                  <a:schemeClr val="tx1"/>
                </a:solidFill>
                <a:latin typeface="Arial" panose="020B0604020202020204" pitchFamily="34" charset="0"/>
              </a:defRPr>
            </a:lvl1pPr>
            <a:lvl2pPr marL="742950" indent="-285750" defTabSz="957263" eaLnBrk="0" hangingPunct="0">
              <a:defRPr sz="1400" i="1">
                <a:solidFill>
                  <a:schemeClr val="tx1"/>
                </a:solidFill>
                <a:latin typeface="Arial" panose="020B0604020202020204" pitchFamily="34" charset="0"/>
              </a:defRPr>
            </a:lvl2pPr>
            <a:lvl3pPr marL="1143000" indent="-228600" defTabSz="957263" eaLnBrk="0" hangingPunct="0">
              <a:defRPr sz="1400" i="1">
                <a:solidFill>
                  <a:schemeClr val="tx1"/>
                </a:solidFill>
                <a:latin typeface="Arial" panose="020B0604020202020204" pitchFamily="34" charset="0"/>
              </a:defRPr>
            </a:lvl3pPr>
            <a:lvl4pPr marL="1600200" indent="-228600" defTabSz="957263" eaLnBrk="0" hangingPunct="0">
              <a:defRPr sz="1400" i="1">
                <a:solidFill>
                  <a:schemeClr val="tx1"/>
                </a:solidFill>
                <a:latin typeface="Arial" panose="020B0604020202020204" pitchFamily="34" charset="0"/>
              </a:defRPr>
            </a:lvl4pPr>
            <a:lvl5pPr marL="2057400" indent="-228600" defTabSz="957263" eaLnBrk="0" hangingPunct="0">
              <a:defRPr sz="1400" i="1">
                <a:solidFill>
                  <a:schemeClr val="tx1"/>
                </a:solidFill>
                <a:latin typeface="Arial" panose="020B0604020202020204" pitchFamily="34" charset="0"/>
              </a:defRPr>
            </a:lvl5pPr>
            <a:lvl6pPr marL="2514600" indent="-228600" defTabSz="957263" eaLnBrk="0" fontAlgn="base" hangingPunct="0">
              <a:spcBef>
                <a:spcPct val="0"/>
              </a:spcBef>
              <a:spcAft>
                <a:spcPct val="0"/>
              </a:spcAft>
              <a:defRPr sz="1400" i="1">
                <a:solidFill>
                  <a:schemeClr val="tx1"/>
                </a:solidFill>
                <a:latin typeface="Arial" panose="020B0604020202020204" pitchFamily="34" charset="0"/>
              </a:defRPr>
            </a:lvl6pPr>
            <a:lvl7pPr marL="2971800" indent="-228600" defTabSz="957263" eaLnBrk="0" fontAlgn="base" hangingPunct="0">
              <a:spcBef>
                <a:spcPct val="0"/>
              </a:spcBef>
              <a:spcAft>
                <a:spcPct val="0"/>
              </a:spcAft>
              <a:defRPr sz="1400" i="1">
                <a:solidFill>
                  <a:schemeClr val="tx1"/>
                </a:solidFill>
                <a:latin typeface="Arial" panose="020B0604020202020204" pitchFamily="34" charset="0"/>
              </a:defRPr>
            </a:lvl7pPr>
            <a:lvl8pPr marL="3429000" indent="-228600" defTabSz="957263" eaLnBrk="0" fontAlgn="base" hangingPunct="0">
              <a:spcBef>
                <a:spcPct val="0"/>
              </a:spcBef>
              <a:spcAft>
                <a:spcPct val="0"/>
              </a:spcAft>
              <a:defRPr sz="1400" i="1">
                <a:solidFill>
                  <a:schemeClr val="tx1"/>
                </a:solidFill>
                <a:latin typeface="Arial" panose="020B0604020202020204" pitchFamily="34" charset="0"/>
              </a:defRPr>
            </a:lvl8pPr>
            <a:lvl9pPr marL="3886200" indent="-228600" defTabSz="957263"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fld id="{D90DB1DE-B912-4DCF-8C82-C6E93F4B69B3}" type="slidenum">
              <a:rPr lang="en-US" altLang="sv-SE" sz="1300" i="0"/>
              <a:pPr eaLnBrk="1" hangingPunct="1"/>
              <a:t>4</a:t>
            </a:fld>
            <a:endParaRPr lang="en-US" altLang="sv-SE" sz="1300" i="0"/>
          </a:p>
        </p:txBody>
      </p:sp>
      <p:sp>
        <p:nvSpPr>
          <p:cNvPr id="47107" name="Rectangle 2"/>
          <p:cNvSpPr>
            <a:spLocks noGrp="1" noRot="1" noChangeAspect="1" noChangeArrowheads="1" noTextEdit="1"/>
          </p:cNvSpPr>
          <p:nvPr>
            <p:ph type="sldImg"/>
          </p:nvPr>
        </p:nvSpPr>
        <p:spPr>
          <a:xfrm>
            <a:off x="461963" y="719138"/>
            <a:ext cx="6402387" cy="3602037"/>
          </a:xfrm>
          <a:ln/>
        </p:spPr>
      </p:sp>
      <p:sp>
        <p:nvSpPr>
          <p:cNvPr id="47108" name="Rectangle 3"/>
          <p:cNvSpPr>
            <a:spLocks noGrp="1" noChangeArrowheads="1"/>
          </p:cNvSpPr>
          <p:nvPr>
            <p:ph type="body" idx="1"/>
          </p:nvPr>
        </p:nvSpPr>
        <p:spPr>
          <a:xfrm>
            <a:off x="731838" y="4448175"/>
            <a:ext cx="6246812" cy="47815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altLang="sv-SE" sz="800" smtClean="0">
                <a:latin typeface="Arial" panose="020B0604020202020204" pitchFamily="34" charset="0"/>
              </a:rPr>
              <a:t>Den här bilden syftar till att förklara de mest grundläggande symbolerna som används i notationen för aktivitetsdiagram. </a:t>
            </a:r>
          </a:p>
          <a:p>
            <a:endParaRPr lang="sv-SE" altLang="sv-SE" sz="800" smtClean="0">
              <a:latin typeface="Arial" panose="020B0604020202020204" pitchFamily="34" charset="0"/>
            </a:endParaRPr>
          </a:p>
          <a:p>
            <a:r>
              <a:rPr lang="sv-SE" altLang="sv-SE" sz="800" smtClean="0">
                <a:latin typeface="Arial" panose="020B0604020202020204" pitchFamily="34" charset="0"/>
              </a:rPr>
              <a:t>Aktivitetsdiagram innehåller noder (eng. nodes) av ett antal olika slag. Bilden visar tre grundläggande slag av noder. </a:t>
            </a:r>
          </a:p>
          <a:p>
            <a:endParaRPr lang="sv-SE" altLang="sv-SE" sz="800" smtClean="0">
              <a:latin typeface="Arial" panose="020B0604020202020204" pitchFamily="34" charset="0"/>
            </a:endParaRPr>
          </a:p>
          <a:p>
            <a:r>
              <a:rPr lang="sv-SE" altLang="sv-SE" sz="800" smtClean="0">
                <a:latin typeface="Arial" panose="020B0604020202020204" pitchFamily="34" charset="0"/>
              </a:rPr>
              <a:t>Längst till vänster ser vi startnoden (eng. initial node). Denna nod anger var aktiviteten börjar. Vi ritar den som en stor svart punkt. Det får bara finnas en startnod i ett aktivitetsdiagram. </a:t>
            </a:r>
          </a:p>
          <a:p>
            <a:endParaRPr lang="sv-SE" altLang="sv-SE" sz="800" smtClean="0">
              <a:latin typeface="Arial" panose="020B0604020202020204" pitchFamily="34" charset="0"/>
            </a:endParaRPr>
          </a:p>
          <a:p>
            <a:r>
              <a:rPr lang="sv-SE" altLang="sv-SE" sz="800" smtClean="0">
                <a:latin typeface="Arial" panose="020B0604020202020204" pitchFamily="34" charset="0"/>
              </a:rPr>
              <a:t>Rektanglar med rundade hörn visar aktivitetens diskreta aktioner. Det kan finnas ett godtyckligt, men inte obegränsat, antal aktioner inom en aktivitet. I rektangeln skriver vi också in en lämplig, kortfattad text som beskriver aktionen i fråga. Notera alltså skillnaden mellan aktivitet och aktion</a:t>
            </a:r>
            <a:r>
              <a:rPr lang="sv-SE" altLang="sv-SE" sz="800" b="1" smtClean="0">
                <a:latin typeface="Arial" panose="020B0604020202020204" pitchFamily="34" charset="0"/>
              </a:rPr>
              <a:t>.</a:t>
            </a:r>
            <a:r>
              <a:rPr lang="sv-SE" altLang="sv-SE" sz="800" smtClean="0">
                <a:latin typeface="Arial" panose="020B0604020202020204" pitchFamily="34" charset="0"/>
              </a:rPr>
              <a:t> Ibland ser vi inkonsekventhet även i facklitteraturen runt användningen av dessa två termer och begrepp. </a:t>
            </a:r>
            <a:endParaRPr lang="sv-SE" altLang="sv-SE" sz="800" b="1" smtClean="0">
              <a:latin typeface="Arial" panose="020B0604020202020204" pitchFamily="34" charset="0"/>
            </a:endParaRPr>
          </a:p>
          <a:p>
            <a:endParaRPr lang="sv-SE" altLang="sv-SE" sz="800" smtClean="0">
              <a:latin typeface="Arial" panose="020B0604020202020204" pitchFamily="34" charset="0"/>
            </a:endParaRPr>
          </a:p>
          <a:p>
            <a:r>
              <a:rPr lang="sv-SE" altLang="sv-SE" sz="800" smtClean="0">
                <a:latin typeface="Arial" panose="020B0604020202020204" pitchFamily="34" charset="0"/>
              </a:rPr>
              <a:t>Längst till höger ser vi en nod som visar aktivitetens slut (eng. activity final). Den ritar vi med en ring runt en likadan svart punkt som startnoden har. Det kan finnas fler än ett aktivitetsslut i ett aktivitetsdiagram; när något av dem nåtts avslutas aktiviteten. </a:t>
            </a:r>
          </a:p>
          <a:p>
            <a:r>
              <a:rPr lang="sv-SE" altLang="sv-SE" sz="800" smtClean="0">
                <a:latin typeface="Arial" panose="020B0604020202020204" pitchFamily="34" charset="0"/>
              </a:rPr>
              <a:t>   </a:t>
            </a:r>
          </a:p>
          <a:p>
            <a:r>
              <a:rPr lang="sv-SE" altLang="sv-SE" sz="800" smtClean="0">
                <a:latin typeface="Arial" panose="020B0604020202020204" pitchFamily="34" charset="0"/>
              </a:rPr>
              <a:t>Aktivitetsdiagram innehåller också flöden (eng. flows). Flöden kan också helt synonymt kallas kanter (eng. edges). Ett flöde är alltid riktat från en nod till en annan och visas med en pil mellan noderna. Vi får ge en textbeskrivning av ett flöde om vi vill, men det sker sällan i praktiken.</a:t>
            </a:r>
          </a:p>
          <a:p>
            <a:endParaRPr lang="en-US" altLang="sv-SE" sz="800" smtClean="0">
              <a:latin typeface="Arial" panose="020B0604020202020204" pitchFamily="34" charset="0"/>
            </a:endParaRPr>
          </a:p>
        </p:txBody>
      </p:sp>
    </p:spTree>
    <p:extLst>
      <p:ext uri="{BB962C8B-B14F-4D97-AF65-F5344CB8AC3E}">
        <p14:creationId xmlns:p14="http://schemas.microsoft.com/office/powerpoint/2010/main" val="3927254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1400" i="1">
                <a:solidFill>
                  <a:schemeClr val="tx1"/>
                </a:solidFill>
                <a:latin typeface="Arial" panose="020B0604020202020204" pitchFamily="34" charset="0"/>
              </a:defRPr>
            </a:lvl1pPr>
            <a:lvl2pPr marL="742950" indent="-285750" defTabSz="957263" eaLnBrk="0" hangingPunct="0">
              <a:defRPr sz="1400" i="1">
                <a:solidFill>
                  <a:schemeClr val="tx1"/>
                </a:solidFill>
                <a:latin typeface="Arial" panose="020B0604020202020204" pitchFamily="34" charset="0"/>
              </a:defRPr>
            </a:lvl2pPr>
            <a:lvl3pPr marL="1143000" indent="-228600" defTabSz="957263" eaLnBrk="0" hangingPunct="0">
              <a:defRPr sz="1400" i="1">
                <a:solidFill>
                  <a:schemeClr val="tx1"/>
                </a:solidFill>
                <a:latin typeface="Arial" panose="020B0604020202020204" pitchFamily="34" charset="0"/>
              </a:defRPr>
            </a:lvl3pPr>
            <a:lvl4pPr marL="1600200" indent="-228600" defTabSz="957263" eaLnBrk="0" hangingPunct="0">
              <a:defRPr sz="1400" i="1">
                <a:solidFill>
                  <a:schemeClr val="tx1"/>
                </a:solidFill>
                <a:latin typeface="Arial" panose="020B0604020202020204" pitchFamily="34" charset="0"/>
              </a:defRPr>
            </a:lvl4pPr>
            <a:lvl5pPr marL="2057400" indent="-228600" defTabSz="957263" eaLnBrk="0" hangingPunct="0">
              <a:defRPr sz="1400" i="1">
                <a:solidFill>
                  <a:schemeClr val="tx1"/>
                </a:solidFill>
                <a:latin typeface="Arial" panose="020B0604020202020204" pitchFamily="34" charset="0"/>
              </a:defRPr>
            </a:lvl5pPr>
            <a:lvl6pPr marL="2514600" indent="-228600" defTabSz="957263" eaLnBrk="0" fontAlgn="base" hangingPunct="0">
              <a:spcBef>
                <a:spcPct val="0"/>
              </a:spcBef>
              <a:spcAft>
                <a:spcPct val="0"/>
              </a:spcAft>
              <a:defRPr sz="1400" i="1">
                <a:solidFill>
                  <a:schemeClr val="tx1"/>
                </a:solidFill>
                <a:latin typeface="Arial" panose="020B0604020202020204" pitchFamily="34" charset="0"/>
              </a:defRPr>
            </a:lvl6pPr>
            <a:lvl7pPr marL="2971800" indent="-228600" defTabSz="957263" eaLnBrk="0" fontAlgn="base" hangingPunct="0">
              <a:spcBef>
                <a:spcPct val="0"/>
              </a:spcBef>
              <a:spcAft>
                <a:spcPct val="0"/>
              </a:spcAft>
              <a:defRPr sz="1400" i="1">
                <a:solidFill>
                  <a:schemeClr val="tx1"/>
                </a:solidFill>
                <a:latin typeface="Arial" panose="020B0604020202020204" pitchFamily="34" charset="0"/>
              </a:defRPr>
            </a:lvl7pPr>
            <a:lvl8pPr marL="3429000" indent="-228600" defTabSz="957263" eaLnBrk="0" fontAlgn="base" hangingPunct="0">
              <a:spcBef>
                <a:spcPct val="0"/>
              </a:spcBef>
              <a:spcAft>
                <a:spcPct val="0"/>
              </a:spcAft>
              <a:defRPr sz="1400" i="1">
                <a:solidFill>
                  <a:schemeClr val="tx1"/>
                </a:solidFill>
                <a:latin typeface="Arial" panose="020B0604020202020204" pitchFamily="34" charset="0"/>
              </a:defRPr>
            </a:lvl8pPr>
            <a:lvl9pPr marL="3886200" indent="-228600" defTabSz="957263"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fld id="{D90DB1DE-B912-4DCF-8C82-C6E93F4B69B3}" type="slidenum">
              <a:rPr lang="en-US" altLang="sv-SE" sz="1300" i="0"/>
              <a:pPr eaLnBrk="1" hangingPunct="1"/>
              <a:t>5</a:t>
            </a:fld>
            <a:endParaRPr lang="en-US" altLang="sv-SE" sz="1300" i="0"/>
          </a:p>
        </p:txBody>
      </p:sp>
      <p:sp>
        <p:nvSpPr>
          <p:cNvPr id="47107" name="Rectangle 2"/>
          <p:cNvSpPr>
            <a:spLocks noGrp="1" noRot="1" noChangeAspect="1" noChangeArrowheads="1" noTextEdit="1"/>
          </p:cNvSpPr>
          <p:nvPr>
            <p:ph type="sldImg"/>
          </p:nvPr>
        </p:nvSpPr>
        <p:spPr>
          <a:xfrm>
            <a:off x="461963" y="719138"/>
            <a:ext cx="6402387" cy="3602037"/>
          </a:xfrm>
          <a:ln/>
        </p:spPr>
      </p:sp>
      <p:sp>
        <p:nvSpPr>
          <p:cNvPr id="47108" name="Rectangle 3"/>
          <p:cNvSpPr>
            <a:spLocks noGrp="1" noChangeArrowheads="1"/>
          </p:cNvSpPr>
          <p:nvPr>
            <p:ph type="body" idx="1"/>
          </p:nvPr>
        </p:nvSpPr>
        <p:spPr>
          <a:xfrm>
            <a:off x="731838" y="4448175"/>
            <a:ext cx="6246812" cy="47815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altLang="sv-SE" sz="800" smtClean="0">
                <a:latin typeface="Arial" panose="020B0604020202020204" pitchFamily="34" charset="0"/>
              </a:rPr>
              <a:t>Den här bilden syftar till att förklara de mest grundläggande symbolerna som används i notationen för aktivitetsdiagram. </a:t>
            </a:r>
          </a:p>
          <a:p>
            <a:endParaRPr lang="sv-SE" altLang="sv-SE" sz="800" smtClean="0">
              <a:latin typeface="Arial" panose="020B0604020202020204" pitchFamily="34" charset="0"/>
            </a:endParaRPr>
          </a:p>
          <a:p>
            <a:r>
              <a:rPr lang="sv-SE" altLang="sv-SE" sz="800" smtClean="0">
                <a:latin typeface="Arial" panose="020B0604020202020204" pitchFamily="34" charset="0"/>
              </a:rPr>
              <a:t>Aktivitetsdiagram innehåller noder (eng. nodes) av ett antal olika slag. Bilden visar tre grundläggande slag av noder. </a:t>
            </a:r>
          </a:p>
          <a:p>
            <a:endParaRPr lang="sv-SE" altLang="sv-SE" sz="800" smtClean="0">
              <a:latin typeface="Arial" panose="020B0604020202020204" pitchFamily="34" charset="0"/>
            </a:endParaRPr>
          </a:p>
          <a:p>
            <a:r>
              <a:rPr lang="sv-SE" altLang="sv-SE" sz="800" smtClean="0">
                <a:latin typeface="Arial" panose="020B0604020202020204" pitchFamily="34" charset="0"/>
              </a:rPr>
              <a:t>Längst till vänster ser vi startnoden (eng. initial node). Denna nod anger var aktiviteten börjar. Vi ritar den som en stor svart punkt. Det får bara finnas en startnod i ett aktivitetsdiagram. </a:t>
            </a:r>
          </a:p>
          <a:p>
            <a:endParaRPr lang="sv-SE" altLang="sv-SE" sz="800" smtClean="0">
              <a:latin typeface="Arial" panose="020B0604020202020204" pitchFamily="34" charset="0"/>
            </a:endParaRPr>
          </a:p>
          <a:p>
            <a:r>
              <a:rPr lang="sv-SE" altLang="sv-SE" sz="800" smtClean="0">
                <a:latin typeface="Arial" panose="020B0604020202020204" pitchFamily="34" charset="0"/>
              </a:rPr>
              <a:t>Rektanglar med rundade hörn visar aktivitetens diskreta aktioner. Det kan finnas ett godtyckligt, men inte obegränsat, antal aktioner inom en aktivitet. I rektangeln skriver vi också in en lämplig, kortfattad text som beskriver aktionen i fråga. Notera alltså skillnaden mellan aktivitet och aktion</a:t>
            </a:r>
            <a:r>
              <a:rPr lang="sv-SE" altLang="sv-SE" sz="800" b="1" smtClean="0">
                <a:latin typeface="Arial" panose="020B0604020202020204" pitchFamily="34" charset="0"/>
              </a:rPr>
              <a:t>.</a:t>
            </a:r>
            <a:r>
              <a:rPr lang="sv-SE" altLang="sv-SE" sz="800" smtClean="0">
                <a:latin typeface="Arial" panose="020B0604020202020204" pitchFamily="34" charset="0"/>
              </a:rPr>
              <a:t> Ibland ser vi inkonsekventhet även i facklitteraturen runt användningen av dessa två termer och begrepp. </a:t>
            </a:r>
            <a:endParaRPr lang="sv-SE" altLang="sv-SE" sz="800" b="1" smtClean="0">
              <a:latin typeface="Arial" panose="020B0604020202020204" pitchFamily="34" charset="0"/>
            </a:endParaRPr>
          </a:p>
          <a:p>
            <a:endParaRPr lang="sv-SE" altLang="sv-SE" sz="800" smtClean="0">
              <a:latin typeface="Arial" panose="020B0604020202020204" pitchFamily="34" charset="0"/>
            </a:endParaRPr>
          </a:p>
          <a:p>
            <a:r>
              <a:rPr lang="sv-SE" altLang="sv-SE" sz="800" smtClean="0">
                <a:latin typeface="Arial" panose="020B0604020202020204" pitchFamily="34" charset="0"/>
              </a:rPr>
              <a:t>Längst till höger ser vi en nod som visar aktivitetens slut (eng. activity final). Den ritar vi med en ring runt en likadan svart punkt som startnoden har. Det kan finnas fler än ett aktivitetsslut i ett aktivitetsdiagram; när något av dem nåtts avslutas aktiviteten. </a:t>
            </a:r>
          </a:p>
          <a:p>
            <a:r>
              <a:rPr lang="sv-SE" altLang="sv-SE" sz="800" smtClean="0">
                <a:latin typeface="Arial" panose="020B0604020202020204" pitchFamily="34" charset="0"/>
              </a:rPr>
              <a:t>   </a:t>
            </a:r>
          </a:p>
          <a:p>
            <a:r>
              <a:rPr lang="sv-SE" altLang="sv-SE" sz="800" smtClean="0">
                <a:latin typeface="Arial" panose="020B0604020202020204" pitchFamily="34" charset="0"/>
              </a:rPr>
              <a:t>Aktivitetsdiagram innehåller också flöden (eng. flows). Flöden kan också helt synonymt kallas kanter (eng. edges). Ett flöde är alltid riktat från en nod till en annan och visas med en pil mellan noderna. Vi får ge en textbeskrivning av ett flöde om vi vill, men det sker sällan i praktiken.</a:t>
            </a:r>
          </a:p>
          <a:p>
            <a:endParaRPr lang="en-US" altLang="sv-SE" sz="800" smtClean="0">
              <a:latin typeface="Arial" panose="020B0604020202020204" pitchFamily="34" charset="0"/>
            </a:endParaRPr>
          </a:p>
        </p:txBody>
      </p:sp>
    </p:spTree>
    <p:extLst>
      <p:ext uri="{BB962C8B-B14F-4D97-AF65-F5344CB8AC3E}">
        <p14:creationId xmlns:p14="http://schemas.microsoft.com/office/powerpoint/2010/main" val="4041334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1400" i="1">
                <a:solidFill>
                  <a:schemeClr val="tx1"/>
                </a:solidFill>
                <a:latin typeface="Arial" panose="020B0604020202020204" pitchFamily="34" charset="0"/>
              </a:defRPr>
            </a:lvl1pPr>
            <a:lvl2pPr marL="742950" indent="-285750" defTabSz="957263" eaLnBrk="0" hangingPunct="0">
              <a:defRPr sz="1400" i="1">
                <a:solidFill>
                  <a:schemeClr val="tx1"/>
                </a:solidFill>
                <a:latin typeface="Arial" panose="020B0604020202020204" pitchFamily="34" charset="0"/>
              </a:defRPr>
            </a:lvl2pPr>
            <a:lvl3pPr marL="1143000" indent="-228600" defTabSz="957263" eaLnBrk="0" hangingPunct="0">
              <a:defRPr sz="1400" i="1">
                <a:solidFill>
                  <a:schemeClr val="tx1"/>
                </a:solidFill>
                <a:latin typeface="Arial" panose="020B0604020202020204" pitchFamily="34" charset="0"/>
              </a:defRPr>
            </a:lvl3pPr>
            <a:lvl4pPr marL="1600200" indent="-228600" defTabSz="957263" eaLnBrk="0" hangingPunct="0">
              <a:defRPr sz="1400" i="1">
                <a:solidFill>
                  <a:schemeClr val="tx1"/>
                </a:solidFill>
                <a:latin typeface="Arial" panose="020B0604020202020204" pitchFamily="34" charset="0"/>
              </a:defRPr>
            </a:lvl4pPr>
            <a:lvl5pPr marL="2057400" indent="-228600" defTabSz="957263" eaLnBrk="0" hangingPunct="0">
              <a:defRPr sz="1400" i="1">
                <a:solidFill>
                  <a:schemeClr val="tx1"/>
                </a:solidFill>
                <a:latin typeface="Arial" panose="020B0604020202020204" pitchFamily="34" charset="0"/>
              </a:defRPr>
            </a:lvl5pPr>
            <a:lvl6pPr marL="2514600" indent="-228600" defTabSz="957263" eaLnBrk="0" fontAlgn="base" hangingPunct="0">
              <a:spcBef>
                <a:spcPct val="0"/>
              </a:spcBef>
              <a:spcAft>
                <a:spcPct val="0"/>
              </a:spcAft>
              <a:defRPr sz="1400" i="1">
                <a:solidFill>
                  <a:schemeClr val="tx1"/>
                </a:solidFill>
                <a:latin typeface="Arial" panose="020B0604020202020204" pitchFamily="34" charset="0"/>
              </a:defRPr>
            </a:lvl6pPr>
            <a:lvl7pPr marL="2971800" indent="-228600" defTabSz="957263" eaLnBrk="0" fontAlgn="base" hangingPunct="0">
              <a:spcBef>
                <a:spcPct val="0"/>
              </a:spcBef>
              <a:spcAft>
                <a:spcPct val="0"/>
              </a:spcAft>
              <a:defRPr sz="1400" i="1">
                <a:solidFill>
                  <a:schemeClr val="tx1"/>
                </a:solidFill>
                <a:latin typeface="Arial" panose="020B0604020202020204" pitchFamily="34" charset="0"/>
              </a:defRPr>
            </a:lvl7pPr>
            <a:lvl8pPr marL="3429000" indent="-228600" defTabSz="957263" eaLnBrk="0" fontAlgn="base" hangingPunct="0">
              <a:spcBef>
                <a:spcPct val="0"/>
              </a:spcBef>
              <a:spcAft>
                <a:spcPct val="0"/>
              </a:spcAft>
              <a:defRPr sz="1400" i="1">
                <a:solidFill>
                  <a:schemeClr val="tx1"/>
                </a:solidFill>
                <a:latin typeface="Arial" panose="020B0604020202020204" pitchFamily="34" charset="0"/>
              </a:defRPr>
            </a:lvl8pPr>
            <a:lvl9pPr marL="3886200" indent="-228600" defTabSz="957263"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fld id="{9488BEE2-C5B5-44AF-8821-8FEAC8415A94}" type="slidenum">
              <a:rPr lang="en-US" altLang="sv-SE" sz="1300" i="0"/>
              <a:pPr eaLnBrk="1" hangingPunct="1"/>
              <a:t>8</a:t>
            </a:fld>
            <a:endParaRPr lang="en-US" altLang="sv-SE" sz="1300" i="0"/>
          </a:p>
        </p:txBody>
      </p:sp>
      <p:sp>
        <p:nvSpPr>
          <p:cNvPr id="48131" name="Rectangle 2"/>
          <p:cNvSpPr>
            <a:spLocks noGrp="1" noRot="1" noChangeAspect="1" noChangeArrowheads="1" noTextEdit="1"/>
          </p:cNvSpPr>
          <p:nvPr>
            <p:ph type="sldImg"/>
          </p:nvPr>
        </p:nvSpPr>
        <p:spPr>
          <a:xfrm>
            <a:off x="461963" y="719138"/>
            <a:ext cx="6402387" cy="3602037"/>
          </a:xfrm>
          <a:ln/>
        </p:spPr>
      </p:sp>
      <p:sp>
        <p:nvSpPr>
          <p:cNvPr id="48132" name="Rectangle 3"/>
          <p:cNvSpPr>
            <a:spLocks noGrp="1" noChangeArrowheads="1"/>
          </p:cNvSpPr>
          <p:nvPr>
            <p:ph type="body" idx="1"/>
          </p:nvPr>
        </p:nvSpPr>
        <p:spPr>
          <a:xfrm>
            <a:off x="731838" y="4448175"/>
            <a:ext cx="6246812" cy="47815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altLang="sv-SE" sz="800" smtClean="0">
                <a:latin typeface="Arial" panose="020B0604020202020204" pitchFamily="34" charset="0"/>
              </a:rPr>
              <a:t>Aktivitetsdiagram stödjer modellering av parallella sekvenser av aktioner. Med parallellt menas att aktioner kan utföras samtidigt, eller att vi inte vet vilken av aktionerna som ska utföras först. Många processmodelleringsspråk stödjer inte parallellt beteende. Parallellt beteende är vanligt i verksamhetsprocesser och i programmering med användning av oberoende trådar. När vi använder parallellism måste vi tänka på att aktionerna måste synkroniseras en eller flera gånger under exekveringen. </a:t>
            </a:r>
          </a:p>
          <a:p>
            <a:endParaRPr lang="sv-SE" altLang="sv-SE" sz="800" smtClean="0">
              <a:latin typeface="Arial" panose="020B0604020202020204" pitchFamily="34" charset="0"/>
            </a:endParaRPr>
          </a:p>
          <a:p>
            <a:r>
              <a:rPr lang="sv-SE" altLang="sv-SE" sz="800" smtClean="0">
                <a:latin typeface="Arial" panose="020B0604020202020204" pitchFamily="34" charset="0"/>
              </a:rPr>
              <a:t>Den notation vi använder för att visa parallellt beteende bygger på paret förgrening (eng. fork) och förening (eng. join). Notera dock att det från och med UML 2.0 inte är nödvändigt att balansera, det vill säga synkronisera, varje förgrening med exakt en förening. </a:t>
            </a:r>
          </a:p>
          <a:p>
            <a:endParaRPr lang="sv-SE" altLang="sv-SE" sz="800" smtClean="0">
              <a:latin typeface="Arial" panose="020B0604020202020204" pitchFamily="34" charset="0"/>
            </a:endParaRPr>
          </a:p>
          <a:p>
            <a:r>
              <a:rPr lang="sv-SE" altLang="sv-SE" sz="800" smtClean="0">
                <a:latin typeface="Arial" panose="020B0604020202020204" pitchFamily="34" charset="0"/>
              </a:rPr>
              <a:t>En förgrening ritar vi som ett tjockt svart streck. Varje förgrening har ett inflöde, och två eller fler grenar av utflöden, som alla </a:t>
            </a:r>
            <a:r>
              <a:rPr lang="sv-SE" altLang="sv-SE" sz="800" b="1" smtClean="0">
                <a:latin typeface="Arial" panose="020B0604020202020204" pitchFamily="34" charset="0"/>
              </a:rPr>
              <a:t>måste</a:t>
            </a:r>
            <a:r>
              <a:rPr lang="sv-SE" altLang="sv-SE" sz="800" smtClean="0">
                <a:latin typeface="Arial" panose="020B0604020202020204" pitchFamily="34" charset="0"/>
              </a:rPr>
              <a:t> utföras. När aktionen som föregår inflödet har slutförts påbörjas exekveringen av de utgående flödena. Men notera att varje gren av utflöden kan exekveras helt separat och godtyckligt, det vill säga i vilken ordning som helst, till och med sekvensiellt. Förgrening kallas ofta </a:t>
            </a:r>
            <a:r>
              <a:rPr lang="sv-SE" altLang="sv-SE" sz="800" i="1" smtClean="0">
                <a:latin typeface="Arial" panose="020B0604020202020204" pitchFamily="34" charset="0"/>
              </a:rPr>
              <a:t>AND split</a:t>
            </a:r>
            <a:r>
              <a:rPr lang="sv-SE" altLang="sv-SE" sz="800" smtClean="0">
                <a:latin typeface="Arial" panose="020B0604020202020204" pitchFamily="34" charset="0"/>
              </a:rPr>
              <a:t>. </a:t>
            </a:r>
          </a:p>
          <a:p>
            <a:endParaRPr lang="sv-SE" altLang="sv-SE" sz="800" smtClean="0">
              <a:latin typeface="Arial" panose="020B0604020202020204" pitchFamily="34" charset="0"/>
            </a:endParaRPr>
          </a:p>
          <a:p>
            <a:r>
              <a:rPr lang="sv-SE" altLang="sv-SE" sz="800" smtClean="0">
                <a:latin typeface="Arial" panose="020B0604020202020204" pitchFamily="34" charset="0"/>
              </a:rPr>
              <a:t>Förr eller senare måste dock alla grenar av flöden som gått ut från förgreningar förenas, eller synkroniseras. Notationen för detta är densamma som för en förgrening, med den skillnaden att nu finns det två eller fler grenar av inflöden. Viktigt här är att </a:t>
            </a:r>
            <a:r>
              <a:rPr lang="sv-SE" altLang="sv-SE" sz="800" b="1" smtClean="0">
                <a:latin typeface="Arial" panose="020B0604020202020204" pitchFamily="34" charset="0"/>
              </a:rPr>
              <a:t>alla</a:t>
            </a:r>
            <a:r>
              <a:rPr lang="sv-SE" altLang="sv-SE" sz="800" smtClean="0">
                <a:latin typeface="Arial" panose="020B0604020202020204" pitchFamily="34" charset="0"/>
              </a:rPr>
              <a:t> ingående flöden måste vara aktiverade för att det utgående flödet (de utgående flödena) ska börja exekveras. Förening kallas ofta </a:t>
            </a:r>
            <a:r>
              <a:rPr lang="sv-SE" altLang="sv-SE" sz="800" i="1" smtClean="0">
                <a:latin typeface="Arial" panose="020B0604020202020204" pitchFamily="34" charset="0"/>
              </a:rPr>
              <a:t>AND join, eller synkronisering</a:t>
            </a:r>
            <a:r>
              <a:rPr lang="sv-SE" altLang="sv-SE" sz="800" smtClean="0">
                <a:latin typeface="Arial" panose="020B0604020202020204" pitchFamily="34" charset="0"/>
              </a:rPr>
              <a:t>. </a:t>
            </a:r>
          </a:p>
          <a:p>
            <a:endParaRPr lang="sv-SE" altLang="sv-SE" sz="800" smtClean="0">
              <a:latin typeface="Arial" panose="020B0604020202020204" pitchFamily="34" charset="0"/>
            </a:endParaRPr>
          </a:p>
          <a:p>
            <a:r>
              <a:rPr lang="sv-SE" altLang="sv-SE" sz="800" smtClean="0">
                <a:latin typeface="Arial" panose="020B0604020202020204" pitchFamily="34" charset="0"/>
              </a:rPr>
              <a:t>Om man behöver göra en ny förgrening direkt efter en förening är det tillåtet att göra en kombination så att samma nod representerar både en förening och en förgrening. </a:t>
            </a:r>
          </a:p>
          <a:p>
            <a:endParaRPr lang="en-US" altLang="sv-SE" sz="800" smtClean="0">
              <a:latin typeface="Arial" panose="020B0604020202020204" pitchFamily="34" charset="0"/>
            </a:endParaRPr>
          </a:p>
        </p:txBody>
      </p:sp>
    </p:spTree>
    <p:extLst>
      <p:ext uri="{BB962C8B-B14F-4D97-AF65-F5344CB8AC3E}">
        <p14:creationId xmlns:p14="http://schemas.microsoft.com/office/powerpoint/2010/main" val="3729537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1400" i="1">
                <a:solidFill>
                  <a:schemeClr val="tx1"/>
                </a:solidFill>
                <a:latin typeface="Arial" panose="020B0604020202020204" pitchFamily="34" charset="0"/>
              </a:defRPr>
            </a:lvl1pPr>
            <a:lvl2pPr marL="742950" indent="-285750" defTabSz="957263" eaLnBrk="0" hangingPunct="0">
              <a:defRPr sz="1400" i="1">
                <a:solidFill>
                  <a:schemeClr val="tx1"/>
                </a:solidFill>
                <a:latin typeface="Arial" panose="020B0604020202020204" pitchFamily="34" charset="0"/>
              </a:defRPr>
            </a:lvl2pPr>
            <a:lvl3pPr marL="1143000" indent="-228600" defTabSz="957263" eaLnBrk="0" hangingPunct="0">
              <a:defRPr sz="1400" i="1">
                <a:solidFill>
                  <a:schemeClr val="tx1"/>
                </a:solidFill>
                <a:latin typeface="Arial" panose="020B0604020202020204" pitchFamily="34" charset="0"/>
              </a:defRPr>
            </a:lvl3pPr>
            <a:lvl4pPr marL="1600200" indent="-228600" defTabSz="957263" eaLnBrk="0" hangingPunct="0">
              <a:defRPr sz="1400" i="1">
                <a:solidFill>
                  <a:schemeClr val="tx1"/>
                </a:solidFill>
                <a:latin typeface="Arial" panose="020B0604020202020204" pitchFamily="34" charset="0"/>
              </a:defRPr>
            </a:lvl4pPr>
            <a:lvl5pPr marL="2057400" indent="-228600" defTabSz="957263" eaLnBrk="0" hangingPunct="0">
              <a:defRPr sz="1400" i="1">
                <a:solidFill>
                  <a:schemeClr val="tx1"/>
                </a:solidFill>
                <a:latin typeface="Arial" panose="020B0604020202020204" pitchFamily="34" charset="0"/>
              </a:defRPr>
            </a:lvl5pPr>
            <a:lvl6pPr marL="2514600" indent="-228600" defTabSz="957263" eaLnBrk="0" fontAlgn="base" hangingPunct="0">
              <a:spcBef>
                <a:spcPct val="0"/>
              </a:spcBef>
              <a:spcAft>
                <a:spcPct val="0"/>
              </a:spcAft>
              <a:defRPr sz="1400" i="1">
                <a:solidFill>
                  <a:schemeClr val="tx1"/>
                </a:solidFill>
                <a:latin typeface="Arial" panose="020B0604020202020204" pitchFamily="34" charset="0"/>
              </a:defRPr>
            </a:lvl6pPr>
            <a:lvl7pPr marL="2971800" indent="-228600" defTabSz="957263" eaLnBrk="0" fontAlgn="base" hangingPunct="0">
              <a:spcBef>
                <a:spcPct val="0"/>
              </a:spcBef>
              <a:spcAft>
                <a:spcPct val="0"/>
              </a:spcAft>
              <a:defRPr sz="1400" i="1">
                <a:solidFill>
                  <a:schemeClr val="tx1"/>
                </a:solidFill>
                <a:latin typeface="Arial" panose="020B0604020202020204" pitchFamily="34" charset="0"/>
              </a:defRPr>
            </a:lvl7pPr>
            <a:lvl8pPr marL="3429000" indent="-228600" defTabSz="957263" eaLnBrk="0" fontAlgn="base" hangingPunct="0">
              <a:spcBef>
                <a:spcPct val="0"/>
              </a:spcBef>
              <a:spcAft>
                <a:spcPct val="0"/>
              </a:spcAft>
              <a:defRPr sz="1400" i="1">
                <a:solidFill>
                  <a:schemeClr val="tx1"/>
                </a:solidFill>
                <a:latin typeface="Arial" panose="020B0604020202020204" pitchFamily="34" charset="0"/>
              </a:defRPr>
            </a:lvl8pPr>
            <a:lvl9pPr marL="3886200" indent="-228600" defTabSz="957263"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fld id="{9488BEE2-C5B5-44AF-8821-8FEAC8415A94}" type="slidenum">
              <a:rPr lang="en-US" altLang="sv-SE" sz="1300" i="0"/>
              <a:pPr eaLnBrk="1" hangingPunct="1"/>
              <a:t>9</a:t>
            </a:fld>
            <a:endParaRPr lang="en-US" altLang="sv-SE" sz="1300" i="0"/>
          </a:p>
        </p:txBody>
      </p:sp>
      <p:sp>
        <p:nvSpPr>
          <p:cNvPr id="48131" name="Rectangle 2"/>
          <p:cNvSpPr>
            <a:spLocks noGrp="1" noRot="1" noChangeAspect="1" noChangeArrowheads="1" noTextEdit="1"/>
          </p:cNvSpPr>
          <p:nvPr>
            <p:ph type="sldImg"/>
          </p:nvPr>
        </p:nvSpPr>
        <p:spPr>
          <a:xfrm>
            <a:off x="461963" y="719138"/>
            <a:ext cx="6402387" cy="3602037"/>
          </a:xfrm>
          <a:ln/>
        </p:spPr>
      </p:sp>
      <p:sp>
        <p:nvSpPr>
          <p:cNvPr id="48132" name="Rectangle 3"/>
          <p:cNvSpPr>
            <a:spLocks noGrp="1" noChangeArrowheads="1"/>
          </p:cNvSpPr>
          <p:nvPr>
            <p:ph type="body" idx="1"/>
          </p:nvPr>
        </p:nvSpPr>
        <p:spPr>
          <a:xfrm>
            <a:off x="731838" y="4448175"/>
            <a:ext cx="6246812" cy="47815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altLang="sv-SE" sz="800" smtClean="0">
                <a:latin typeface="Arial" panose="020B0604020202020204" pitchFamily="34" charset="0"/>
              </a:rPr>
              <a:t>Aktivitetsdiagram stödjer modellering av parallella sekvenser av aktioner. Med parallellt menas att aktioner kan utföras samtidigt, eller att vi inte vet vilken av aktionerna som ska utföras först. Många processmodelleringsspråk stödjer inte parallellt beteende. Parallellt beteende är vanligt i verksamhetsprocesser och i programmering med användning av oberoende trådar. När vi använder parallellism måste vi tänka på att aktionerna måste synkroniseras en eller flera gånger under exekveringen. </a:t>
            </a:r>
          </a:p>
          <a:p>
            <a:endParaRPr lang="sv-SE" altLang="sv-SE" sz="800" smtClean="0">
              <a:latin typeface="Arial" panose="020B0604020202020204" pitchFamily="34" charset="0"/>
            </a:endParaRPr>
          </a:p>
          <a:p>
            <a:r>
              <a:rPr lang="sv-SE" altLang="sv-SE" sz="800" smtClean="0">
                <a:latin typeface="Arial" panose="020B0604020202020204" pitchFamily="34" charset="0"/>
              </a:rPr>
              <a:t>Den notation vi använder för att visa parallellt beteende bygger på paret förgrening (eng. fork) och förening (eng. join). Notera dock att det från och med UML 2.0 inte är nödvändigt att balansera, det vill säga synkronisera, varje förgrening med exakt en förening. </a:t>
            </a:r>
          </a:p>
          <a:p>
            <a:endParaRPr lang="sv-SE" altLang="sv-SE" sz="800" smtClean="0">
              <a:latin typeface="Arial" panose="020B0604020202020204" pitchFamily="34" charset="0"/>
            </a:endParaRPr>
          </a:p>
          <a:p>
            <a:r>
              <a:rPr lang="sv-SE" altLang="sv-SE" sz="800" smtClean="0">
                <a:latin typeface="Arial" panose="020B0604020202020204" pitchFamily="34" charset="0"/>
              </a:rPr>
              <a:t>En förgrening ritar vi som ett tjockt svart streck. Varje förgrening har ett inflöde, och två eller fler grenar av utflöden, som alla </a:t>
            </a:r>
            <a:r>
              <a:rPr lang="sv-SE" altLang="sv-SE" sz="800" b="1" smtClean="0">
                <a:latin typeface="Arial" panose="020B0604020202020204" pitchFamily="34" charset="0"/>
              </a:rPr>
              <a:t>måste</a:t>
            </a:r>
            <a:r>
              <a:rPr lang="sv-SE" altLang="sv-SE" sz="800" smtClean="0">
                <a:latin typeface="Arial" panose="020B0604020202020204" pitchFamily="34" charset="0"/>
              </a:rPr>
              <a:t> utföras. När aktionen som föregår inflödet har slutförts påbörjas exekveringen av de utgående flödena. Men notera att varje gren av utflöden kan exekveras helt separat och godtyckligt, det vill säga i vilken ordning som helst, till och med sekvensiellt. Förgrening kallas ofta </a:t>
            </a:r>
            <a:r>
              <a:rPr lang="sv-SE" altLang="sv-SE" sz="800" i="1" smtClean="0">
                <a:latin typeface="Arial" panose="020B0604020202020204" pitchFamily="34" charset="0"/>
              </a:rPr>
              <a:t>AND split</a:t>
            </a:r>
            <a:r>
              <a:rPr lang="sv-SE" altLang="sv-SE" sz="800" smtClean="0">
                <a:latin typeface="Arial" panose="020B0604020202020204" pitchFamily="34" charset="0"/>
              </a:rPr>
              <a:t>. </a:t>
            </a:r>
          </a:p>
          <a:p>
            <a:endParaRPr lang="sv-SE" altLang="sv-SE" sz="800" smtClean="0">
              <a:latin typeface="Arial" panose="020B0604020202020204" pitchFamily="34" charset="0"/>
            </a:endParaRPr>
          </a:p>
          <a:p>
            <a:r>
              <a:rPr lang="sv-SE" altLang="sv-SE" sz="800" smtClean="0">
                <a:latin typeface="Arial" panose="020B0604020202020204" pitchFamily="34" charset="0"/>
              </a:rPr>
              <a:t>Förr eller senare måste dock alla grenar av flöden som gått ut från förgreningar förenas, eller synkroniseras. Notationen för detta är densamma som för en förgrening, med den skillnaden att nu finns det två eller fler grenar av inflöden. Viktigt här är att </a:t>
            </a:r>
            <a:r>
              <a:rPr lang="sv-SE" altLang="sv-SE" sz="800" b="1" smtClean="0">
                <a:latin typeface="Arial" panose="020B0604020202020204" pitchFamily="34" charset="0"/>
              </a:rPr>
              <a:t>alla</a:t>
            </a:r>
            <a:r>
              <a:rPr lang="sv-SE" altLang="sv-SE" sz="800" smtClean="0">
                <a:latin typeface="Arial" panose="020B0604020202020204" pitchFamily="34" charset="0"/>
              </a:rPr>
              <a:t> ingående flöden måste vara aktiverade för att det utgående flödet (de utgående flödena) ska börja exekveras. Förening kallas ofta </a:t>
            </a:r>
            <a:r>
              <a:rPr lang="sv-SE" altLang="sv-SE" sz="800" i="1" smtClean="0">
                <a:latin typeface="Arial" panose="020B0604020202020204" pitchFamily="34" charset="0"/>
              </a:rPr>
              <a:t>AND join, eller synkronisering</a:t>
            </a:r>
            <a:r>
              <a:rPr lang="sv-SE" altLang="sv-SE" sz="800" smtClean="0">
                <a:latin typeface="Arial" panose="020B0604020202020204" pitchFamily="34" charset="0"/>
              </a:rPr>
              <a:t>. </a:t>
            </a:r>
          </a:p>
          <a:p>
            <a:endParaRPr lang="sv-SE" altLang="sv-SE" sz="800" smtClean="0">
              <a:latin typeface="Arial" panose="020B0604020202020204" pitchFamily="34" charset="0"/>
            </a:endParaRPr>
          </a:p>
          <a:p>
            <a:r>
              <a:rPr lang="sv-SE" altLang="sv-SE" sz="800" smtClean="0">
                <a:latin typeface="Arial" panose="020B0604020202020204" pitchFamily="34" charset="0"/>
              </a:rPr>
              <a:t>Om man behöver göra en ny förgrening direkt efter en förening är det tillåtet att göra en kombination så att samma nod representerar både en förening och en förgrening. </a:t>
            </a:r>
          </a:p>
          <a:p>
            <a:endParaRPr lang="en-US" altLang="sv-SE" sz="800" smtClean="0">
              <a:latin typeface="Arial" panose="020B0604020202020204" pitchFamily="34" charset="0"/>
            </a:endParaRPr>
          </a:p>
        </p:txBody>
      </p:sp>
    </p:spTree>
    <p:extLst>
      <p:ext uri="{BB962C8B-B14F-4D97-AF65-F5344CB8AC3E}">
        <p14:creationId xmlns:p14="http://schemas.microsoft.com/office/powerpoint/2010/main" val="1953557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1400" i="1">
                <a:solidFill>
                  <a:schemeClr val="tx1"/>
                </a:solidFill>
                <a:latin typeface="Arial" panose="020B0604020202020204" pitchFamily="34" charset="0"/>
              </a:defRPr>
            </a:lvl1pPr>
            <a:lvl2pPr marL="742950" indent="-285750" defTabSz="957263" eaLnBrk="0" hangingPunct="0">
              <a:defRPr sz="1400" i="1">
                <a:solidFill>
                  <a:schemeClr val="tx1"/>
                </a:solidFill>
                <a:latin typeface="Arial" panose="020B0604020202020204" pitchFamily="34" charset="0"/>
              </a:defRPr>
            </a:lvl2pPr>
            <a:lvl3pPr marL="1143000" indent="-228600" defTabSz="957263" eaLnBrk="0" hangingPunct="0">
              <a:defRPr sz="1400" i="1">
                <a:solidFill>
                  <a:schemeClr val="tx1"/>
                </a:solidFill>
                <a:latin typeface="Arial" panose="020B0604020202020204" pitchFamily="34" charset="0"/>
              </a:defRPr>
            </a:lvl3pPr>
            <a:lvl4pPr marL="1600200" indent="-228600" defTabSz="957263" eaLnBrk="0" hangingPunct="0">
              <a:defRPr sz="1400" i="1">
                <a:solidFill>
                  <a:schemeClr val="tx1"/>
                </a:solidFill>
                <a:latin typeface="Arial" panose="020B0604020202020204" pitchFamily="34" charset="0"/>
              </a:defRPr>
            </a:lvl4pPr>
            <a:lvl5pPr marL="2057400" indent="-228600" defTabSz="957263" eaLnBrk="0" hangingPunct="0">
              <a:defRPr sz="1400" i="1">
                <a:solidFill>
                  <a:schemeClr val="tx1"/>
                </a:solidFill>
                <a:latin typeface="Arial" panose="020B0604020202020204" pitchFamily="34" charset="0"/>
              </a:defRPr>
            </a:lvl5pPr>
            <a:lvl6pPr marL="2514600" indent="-228600" defTabSz="957263" eaLnBrk="0" fontAlgn="base" hangingPunct="0">
              <a:spcBef>
                <a:spcPct val="0"/>
              </a:spcBef>
              <a:spcAft>
                <a:spcPct val="0"/>
              </a:spcAft>
              <a:defRPr sz="1400" i="1">
                <a:solidFill>
                  <a:schemeClr val="tx1"/>
                </a:solidFill>
                <a:latin typeface="Arial" panose="020B0604020202020204" pitchFamily="34" charset="0"/>
              </a:defRPr>
            </a:lvl6pPr>
            <a:lvl7pPr marL="2971800" indent="-228600" defTabSz="957263" eaLnBrk="0" fontAlgn="base" hangingPunct="0">
              <a:spcBef>
                <a:spcPct val="0"/>
              </a:spcBef>
              <a:spcAft>
                <a:spcPct val="0"/>
              </a:spcAft>
              <a:defRPr sz="1400" i="1">
                <a:solidFill>
                  <a:schemeClr val="tx1"/>
                </a:solidFill>
                <a:latin typeface="Arial" panose="020B0604020202020204" pitchFamily="34" charset="0"/>
              </a:defRPr>
            </a:lvl7pPr>
            <a:lvl8pPr marL="3429000" indent="-228600" defTabSz="957263" eaLnBrk="0" fontAlgn="base" hangingPunct="0">
              <a:spcBef>
                <a:spcPct val="0"/>
              </a:spcBef>
              <a:spcAft>
                <a:spcPct val="0"/>
              </a:spcAft>
              <a:defRPr sz="1400" i="1">
                <a:solidFill>
                  <a:schemeClr val="tx1"/>
                </a:solidFill>
                <a:latin typeface="Arial" panose="020B0604020202020204" pitchFamily="34" charset="0"/>
              </a:defRPr>
            </a:lvl8pPr>
            <a:lvl9pPr marL="3886200" indent="-228600" defTabSz="957263"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fld id="{9488BEE2-C5B5-44AF-8821-8FEAC8415A94}" type="slidenum">
              <a:rPr lang="en-US" altLang="sv-SE" sz="1300" i="0"/>
              <a:pPr eaLnBrk="1" hangingPunct="1"/>
              <a:t>10</a:t>
            </a:fld>
            <a:endParaRPr lang="en-US" altLang="sv-SE" sz="1300" i="0"/>
          </a:p>
        </p:txBody>
      </p:sp>
      <p:sp>
        <p:nvSpPr>
          <p:cNvPr id="48131" name="Rectangle 2"/>
          <p:cNvSpPr>
            <a:spLocks noGrp="1" noRot="1" noChangeAspect="1" noChangeArrowheads="1" noTextEdit="1"/>
          </p:cNvSpPr>
          <p:nvPr>
            <p:ph type="sldImg"/>
          </p:nvPr>
        </p:nvSpPr>
        <p:spPr>
          <a:xfrm>
            <a:off x="461963" y="719138"/>
            <a:ext cx="6402387" cy="3602037"/>
          </a:xfrm>
          <a:ln/>
        </p:spPr>
      </p:sp>
      <p:sp>
        <p:nvSpPr>
          <p:cNvPr id="48132" name="Rectangle 3"/>
          <p:cNvSpPr>
            <a:spLocks noGrp="1" noChangeArrowheads="1"/>
          </p:cNvSpPr>
          <p:nvPr>
            <p:ph type="body" idx="1"/>
          </p:nvPr>
        </p:nvSpPr>
        <p:spPr>
          <a:xfrm>
            <a:off x="731838" y="4448175"/>
            <a:ext cx="6246812" cy="47815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altLang="sv-SE" sz="800" smtClean="0">
                <a:latin typeface="Arial" panose="020B0604020202020204" pitchFamily="34" charset="0"/>
              </a:rPr>
              <a:t>Aktivitetsdiagram stödjer modellering av parallella sekvenser av aktioner. Med parallellt menas att aktioner kan utföras samtidigt, eller att vi inte vet vilken av aktionerna som ska utföras först. Många processmodelleringsspråk stödjer inte parallellt beteende. Parallellt beteende är vanligt i verksamhetsprocesser och i programmering med användning av oberoende trådar. När vi använder parallellism måste vi tänka på att aktionerna måste synkroniseras en eller flera gånger under exekveringen. </a:t>
            </a:r>
          </a:p>
          <a:p>
            <a:endParaRPr lang="sv-SE" altLang="sv-SE" sz="800" smtClean="0">
              <a:latin typeface="Arial" panose="020B0604020202020204" pitchFamily="34" charset="0"/>
            </a:endParaRPr>
          </a:p>
          <a:p>
            <a:r>
              <a:rPr lang="sv-SE" altLang="sv-SE" sz="800" smtClean="0">
                <a:latin typeface="Arial" panose="020B0604020202020204" pitchFamily="34" charset="0"/>
              </a:rPr>
              <a:t>Den notation vi använder för att visa parallellt beteende bygger på paret förgrening (eng. fork) och förening (eng. join). Notera dock att det från och med UML 2.0 inte är nödvändigt att balansera, det vill säga synkronisera, varje förgrening med exakt en förening. </a:t>
            </a:r>
          </a:p>
          <a:p>
            <a:endParaRPr lang="sv-SE" altLang="sv-SE" sz="800" smtClean="0">
              <a:latin typeface="Arial" panose="020B0604020202020204" pitchFamily="34" charset="0"/>
            </a:endParaRPr>
          </a:p>
          <a:p>
            <a:r>
              <a:rPr lang="sv-SE" altLang="sv-SE" sz="800" smtClean="0">
                <a:latin typeface="Arial" panose="020B0604020202020204" pitchFamily="34" charset="0"/>
              </a:rPr>
              <a:t>En förgrening ritar vi som ett tjockt svart streck. Varje förgrening har ett inflöde, och två eller fler grenar av utflöden, som alla </a:t>
            </a:r>
            <a:r>
              <a:rPr lang="sv-SE" altLang="sv-SE" sz="800" b="1" smtClean="0">
                <a:latin typeface="Arial" panose="020B0604020202020204" pitchFamily="34" charset="0"/>
              </a:rPr>
              <a:t>måste</a:t>
            </a:r>
            <a:r>
              <a:rPr lang="sv-SE" altLang="sv-SE" sz="800" smtClean="0">
                <a:latin typeface="Arial" panose="020B0604020202020204" pitchFamily="34" charset="0"/>
              </a:rPr>
              <a:t> utföras. När aktionen som föregår inflödet har slutförts påbörjas exekveringen av de utgående flödena. Men notera att varje gren av utflöden kan exekveras helt separat och godtyckligt, det vill säga i vilken ordning som helst, till och med sekvensiellt. Förgrening kallas ofta </a:t>
            </a:r>
            <a:r>
              <a:rPr lang="sv-SE" altLang="sv-SE" sz="800" i="1" smtClean="0">
                <a:latin typeface="Arial" panose="020B0604020202020204" pitchFamily="34" charset="0"/>
              </a:rPr>
              <a:t>AND split</a:t>
            </a:r>
            <a:r>
              <a:rPr lang="sv-SE" altLang="sv-SE" sz="800" smtClean="0">
                <a:latin typeface="Arial" panose="020B0604020202020204" pitchFamily="34" charset="0"/>
              </a:rPr>
              <a:t>. </a:t>
            </a:r>
          </a:p>
          <a:p>
            <a:endParaRPr lang="sv-SE" altLang="sv-SE" sz="800" smtClean="0">
              <a:latin typeface="Arial" panose="020B0604020202020204" pitchFamily="34" charset="0"/>
            </a:endParaRPr>
          </a:p>
          <a:p>
            <a:r>
              <a:rPr lang="sv-SE" altLang="sv-SE" sz="800" smtClean="0">
                <a:latin typeface="Arial" panose="020B0604020202020204" pitchFamily="34" charset="0"/>
              </a:rPr>
              <a:t>Förr eller senare måste dock alla grenar av flöden som gått ut från förgreningar förenas, eller synkroniseras. Notationen för detta är densamma som för en förgrening, med den skillnaden att nu finns det två eller fler grenar av inflöden. Viktigt här är att </a:t>
            </a:r>
            <a:r>
              <a:rPr lang="sv-SE" altLang="sv-SE" sz="800" b="1" smtClean="0">
                <a:latin typeface="Arial" panose="020B0604020202020204" pitchFamily="34" charset="0"/>
              </a:rPr>
              <a:t>alla</a:t>
            </a:r>
            <a:r>
              <a:rPr lang="sv-SE" altLang="sv-SE" sz="800" smtClean="0">
                <a:latin typeface="Arial" panose="020B0604020202020204" pitchFamily="34" charset="0"/>
              </a:rPr>
              <a:t> ingående flöden måste vara aktiverade för att det utgående flödet (de utgående flödena) ska börja exekveras. Förening kallas ofta </a:t>
            </a:r>
            <a:r>
              <a:rPr lang="sv-SE" altLang="sv-SE" sz="800" i="1" smtClean="0">
                <a:latin typeface="Arial" panose="020B0604020202020204" pitchFamily="34" charset="0"/>
              </a:rPr>
              <a:t>AND join, eller synkronisering</a:t>
            </a:r>
            <a:r>
              <a:rPr lang="sv-SE" altLang="sv-SE" sz="800" smtClean="0">
                <a:latin typeface="Arial" panose="020B0604020202020204" pitchFamily="34" charset="0"/>
              </a:rPr>
              <a:t>. </a:t>
            </a:r>
          </a:p>
          <a:p>
            <a:endParaRPr lang="sv-SE" altLang="sv-SE" sz="800" smtClean="0">
              <a:latin typeface="Arial" panose="020B0604020202020204" pitchFamily="34" charset="0"/>
            </a:endParaRPr>
          </a:p>
          <a:p>
            <a:r>
              <a:rPr lang="sv-SE" altLang="sv-SE" sz="800" smtClean="0">
                <a:latin typeface="Arial" panose="020B0604020202020204" pitchFamily="34" charset="0"/>
              </a:rPr>
              <a:t>Om man behöver göra en ny förgrening direkt efter en förening är det tillåtet att göra en kombination så att samma nod representerar både en förening och en förgrening. </a:t>
            </a:r>
          </a:p>
          <a:p>
            <a:endParaRPr lang="en-US" altLang="sv-SE" sz="800" smtClean="0">
              <a:latin typeface="Arial" panose="020B0604020202020204" pitchFamily="34" charset="0"/>
            </a:endParaRPr>
          </a:p>
        </p:txBody>
      </p:sp>
    </p:spTree>
    <p:extLst>
      <p:ext uri="{BB962C8B-B14F-4D97-AF65-F5344CB8AC3E}">
        <p14:creationId xmlns:p14="http://schemas.microsoft.com/office/powerpoint/2010/main" val="4213482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1400" i="1">
                <a:solidFill>
                  <a:schemeClr val="tx1"/>
                </a:solidFill>
                <a:latin typeface="Arial" panose="020B0604020202020204" pitchFamily="34" charset="0"/>
              </a:defRPr>
            </a:lvl1pPr>
            <a:lvl2pPr marL="742950" indent="-285750" defTabSz="957263" eaLnBrk="0" hangingPunct="0">
              <a:defRPr sz="1400" i="1">
                <a:solidFill>
                  <a:schemeClr val="tx1"/>
                </a:solidFill>
                <a:latin typeface="Arial" panose="020B0604020202020204" pitchFamily="34" charset="0"/>
              </a:defRPr>
            </a:lvl2pPr>
            <a:lvl3pPr marL="1143000" indent="-228600" defTabSz="957263" eaLnBrk="0" hangingPunct="0">
              <a:defRPr sz="1400" i="1">
                <a:solidFill>
                  <a:schemeClr val="tx1"/>
                </a:solidFill>
                <a:latin typeface="Arial" panose="020B0604020202020204" pitchFamily="34" charset="0"/>
              </a:defRPr>
            </a:lvl3pPr>
            <a:lvl4pPr marL="1600200" indent="-228600" defTabSz="957263" eaLnBrk="0" hangingPunct="0">
              <a:defRPr sz="1400" i="1">
                <a:solidFill>
                  <a:schemeClr val="tx1"/>
                </a:solidFill>
                <a:latin typeface="Arial" panose="020B0604020202020204" pitchFamily="34" charset="0"/>
              </a:defRPr>
            </a:lvl4pPr>
            <a:lvl5pPr marL="2057400" indent="-228600" defTabSz="957263" eaLnBrk="0" hangingPunct="0">
              <a:defRPr sz="1400" i="1">
                <a:solidFill>
                  <a:schemeClr val="tx1"/>
                </a:solidFill>
                <a:latin typeface="Arial" panose="020B0604020202020204" pitchFamily="34" charset="0"/>
              </a:defRPr>
            </a:lvl5pPr>
            <a:lvl6pPr marL="2514600" indent="-228600" defTabSz="957263" eaLnBrk="0" fontAlgn="base" hangingPunct="0">
              <a:spcBef>
                <a:spcPct val="0"/>
              </a:spcBef>
              <a:spcAft>
                <a:spcPct val="0"/>
              </a:spcAft>
              <a:defRPr sz="1400" i="1">
                <a:solidFill>
                  <a:schemeClr val="tx1"/>
                </a:solidFill>
                <a:latin typeface="Arial" panose="020B0604020202020204" pitchFamily="34" charset="0"/>
              </a:defRPr>
            </a:lvl6pPr>
            <a:lvl7pPr marL="2971800" indent="-228600" defTabSz="957263" eaLnBrk="0" fontAlgn="base" hangingPunct="0">
              <a:spcBef>
                <a:spcPct val="0"/>
              </a:spcBef>
              <a:spcAft>
                <a:spcPct val="0"/>
              </a:spcAft>
              <a:defRPr sz="1400" i="1">
                <a:solidFill>
                  <a:schemeClr val="tx1"/>
                </a:solidFill>
                <a:latin typeface="Arial" panose="020B0604020202020204" pitchFamily="34" charset="0"/>
              </a:defRPr>
            </a:lvl7pPr>
            <a:lvl8pPr marL="3429000" indent="-228600" defTabSz="957263" eaLnBrk="0" fontAlgn="base" hangingPunct="0">
              <a:spcBef>
                <a:spcPct val="0"/>
              </a:spcBef>
              <a:spcAft>
                <a:spcPct val="0"/>
              </a:spcAft>
              <a:defRPr sz="1400" i="1">
                <a:solidFill>
                  <a:schemeClr val="tx1"/>
                </a:solidFill>
                <a:latin typeface="Arial" panose="020B0604020202020204" pitchFamily="34" charset="0"/>
              </a:defRPr>
            </a:lvl8pPr>
            <a:lvl9pPr marL="3886200" indent="-228600" defTabSz="957263"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fld id="{FC318621-806A-4139-84B0-629D21480001}" type="slidenum">
              <a:rPr lang="en-US" altLang="sv-SE" sz="1300" i="0"/>
              <a:pPr eaLnBrk="1" hangingPunct="1"/>
              <a:t>11</a:t>
            </a:fld>
            <a:endParaRPr lang="en-US" altLang="sv-SE" sz="1300" i="0"/>
          </a:p>
        </p:txBody>
      </p:sp>
      <p:sp>
        <p:nvSpPr>
          <p:cNvPr id="49155" name="Rectangle 2"/>
          <p:cNvSpPr>
            <a:spLocks noGrp="1" noRot="1" noChangeAspect="1" noChangeArrowheads="1" noTextEdit="1"/>
          </p:cNvSpPr>
          <p:nvPr>
            <p:ph type="sldImg"/>
          </p:nvPr>
        </p:nvSpPr>
        <p:spPr>
          <a:xfrm>
            <a:off x="461963" y="719138"/>
            <a:ext cx="6402387" cy="3602037"/>
          </a:xfrm>
          <a:ln/>
        </p:spPr>
      </p:sp>
      <p:sp>
        <p:nvSpPr>
          <p:cNvPr id="49156" name="Rectangle 3"/>
          <p:cNvSpPr>
            <a:spLocks noGrp="1" noChangeArrowheads="1"/>
          </p:cNvSpPr>
          <p:nvPr>
            <p:ph type="body" idx="1"/>
          </p:nvPr>
        </p:nvSpPr>
        <p:spPr>
          <a:xfrm>
            <a:off x="731838" y="4448175"/>
            <a:ext cx="6246812" cy="47815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altLang="sv-SE" sz="800" smtClean="0">
                <a:latin typeface="Arial" panose="020B0604020202020204" pitchFamily="34" charset="0"/>
              </a:rPr>
              <a:t>En mycket viktig egenskap för ett aktivitetsdiagram är att kunna modellera delar av aktiviteter, där nästa aktion i exekveringen beror av något villkor som ska uppfyllas. För detta använder vi notationsparet beslut (eng. decision) och samgående (eng. merge). </a:t>
            </a:r>
          </a:p>
          <a:p>
            <a:endParaRPr lang="sv-SE" altLang="sv-SE" sz="800" smtClean="0">
              <a:latin typeface="Arial" panose="020B0604020202020204" pitchFamily="34" charset="0"/>
            </a:endParaRPr>
          </a:p>
          <a:p>
            <a:r>
              <a:rPr lang="sv-SE" altLang="sv-SE" sz="800" smtClean="0">
                <a:latin typeface="Arial" panose="020B0604020202020204" pitchFamily="34" charset="0"/>
              </a:rPr>
              <a:t>Beslut visar vi med en diamant (en vriden fyrkant). En beslutsnod har alltid ett, och endast ett, inflöde, men flera utgående flöden. </a:t>
            </a:r>
          </a:p>
          <a:p>
            <a:endParaRPr lang="sv-SE" altLang="sv-SE" sz="800" smtClean="0">
              <a:latin typeface="Arial" panose="020B0604020202020204" pitchFamily="34" charset="0"/>
            </a:endParaRPr>
          </a:p>
          <a:p>
            <a:r>
              <a:rPr lang="sv-SE" altLang="sv-SE" sz="800" smtClean="0">
                <a:latin typeface="Arial" panose="020B0604020202020204" pitchFamily="34" charset="0"/>
              </a:rPr>
              <a:t>De utgående flödena är alla kopplade till varsitt booleskt villkor (eng. guard, el. condition). Villkoren anges inom hakparenteser i anslutning till respektive flöde. Endast ett av de utgående flödena kan vara sant samtidigt, och alla möjligheter måste vara täckta. Ett vägval görs alltså omedelbart när aktionen innan beslutsnodens ingående flöde har slutförts. Beslut kallas ofta ”OR split”. </a:t>
            </a:r>
          </a:p>
          <a:p>
            <a:endParaRPr lang="sv-SE" altLang="sv-SE" sz="800" smtClean="0">
              <a:latin typeface="Arial" panose="020B0604020202020204" pitchFamily="34" charset="0"/>
            </a:endParaRPr>
          </a:p>
          <a:p>
            <a:r>
              <a:rPr lang="sv-SE" altLang="sv-SE" sz="800" smtClean="0">
                <a:latin typeface="Arial" panose="020B0604020202020204" pitchFamily="34" charset="0"/>
              </a:rPr>
              <a:t>Ett samgående visar vi på samma sätt som ett beslut med den skillnaden att det nu finns fler än ett ingående flöde, men bara ett utgående flöde. Så fort någon av aktionerna som föregår ett ingående flöde har slutförts kommer det utgående flödet att aktiveras. Samgående kallas ofta ”OR join”. </a:t>
            </a:r>
          </a:p>
          <a:p>
            <a:endParaRPr lang="en-US" altLang="sv-SE" sz="800" smtClean="0">
              <a:latin typeface="Arial" panose="020B0604020202020204" pitchFamily="34" charset="0"/>
            </a:endParaRPr>
          </a:p>
        </p:txBody>
      </p:sp>
    </p:spTree>
    <p:extLst>
      <p:ext uri="{BB962C8B-B14F-4D97-AF65-F5344CB8AC3E}">
        <p14:creationId xmlns:p14="http://schemas.microsoft.com/office/powerpoint/2010/main" val="10056638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1400" i="1">
                <a:solidFill>
                  <a:schemeClr val="tx1"/>
                </a:solidFill>
                <a:latin typeface="Arial" panose="020B0604020202020204" pitchFamily="34" charset="0"/>
              </a:defRPr>
            </a:lvl1pPr>
            <a:lvl2pPr marL="742950" indent="-285750" defTabSz="957263" eaLnBrk="0" hangingPunct="0">
              <a:defRPr sz="1400" i="1">
                <a:solidFill>
                  <a:schemeClr val="tx1"/>
                </a:solidFill>
                <a:latin typeface="Arial" panose="020B0604020202020204" pitchFamily="34" charset="0"/>
              </a:defRPr>
            </a:lvl2pPr>
            <a:lvl3pPr marL="1143000" indent="-228600" defTabSz="957263" eaLnBrk="0" hangingPunct="0">
              <a:defRPr sz="1400" i="1">
                <a:solidFill>
                  <a:schemeClr val="tx1"/>
                </a:solidFill>
                <a:latin typeface="Arial" panose="020B0604020202020204" pitchFamily="34" charset="0"/>
              </a:defRPr>
            </a:lvl3pPr>
            <a:lvl4pPr marL="1600200" indent="-228600" defTabSz="957263" eaLnBrk="0" hangingPunct="0">
              <a:defRPr sz="1400" i="1">
                <a:solidFill>
                  <a:schemeClr val="tx1"/>
                </a:solidFill>
                <a:latin typeface="Arial" panose="020B0604020202020204" pitchFamily="34" charset="0"/>
              </a:defRPr>
            </a:lvl4pPr>
            <a:lvl5pPr marL="2057400" indent="-228600" defTabSz="957263" eaLnBrk="0" hangingPunct="0">
              <a:defRPr sz="1400" i="1">
                <a:solidFill>
                  <a:schemeClr val="tx1"/>
                </a:solidFill>
                <a:latin typeface="Arial" panose="020B0604020202020204" pitchFamily="34" charset="0"/>
              </a:defRPr>
            </a:lvl5pPr>
            <a:lvl6pPr marL="2514600" indent="-228600" defTabSz="957263" eaLnBrk="0" fontAlgn="base" hangingPunct="0">
              <a:spcBef>
                <a:spcPct val="0"/>
              </a:spcBef>
              <a:spcAft>
                <a:spcPct val="0"/>
              </a:spcAft>
              <a:defRPr sz="1400" i="1">
                <a:solidFill>
                  <a:schemeClr val="tx1"/>
                </a:solidFill>
                <a:latin typeface="Arial" panose="020B0604020202020204" pitchFamily="34" charset="0"/>
              </a:defRPr>
            </a:lvl6pPr>
            <a:lvl7pPr marL="2971800" indent="-228600" defTabSz="957263" eaLnBrk="0" fontAlgn="base" hangingPunct="0">
              <a:spcBef>
                <a:spcPct val="0"/>
              </a:spcBef>
              <a:spcAft>
                <a:spcPct val="0"/>
              </a:spcAft>
              <a:defRPr sz="1400" i="1">
                <a:solidFill>
                  <a:schemeClr val="tx1"/>
                </a:solidFill>
                <a:latin typeface="Arial" panose="020B0604020202020204" pitchFamily="34" charset="0"/>
              </a:defRPr>
            </a:lvl7pPr>
            <a:lvl8pPr marL="3429000" indent="-228600" defTabSz="957263" eaLnBrk="0" fontAlgn="base" hangingPunct="0">
              <a:spcBef>
                <a:spcPct val="0"/>
              </a:spcBef>
              <a:spcAft>
                <a:spcPct val="0"/>
              </a:spcAft>
              <a:defRPr sz="1400" i="1">
                <a:solidFill>
                  <a:schemeClr val="tx1"/>
                </a:solidFill>
                <a:latin typeface="Arial" panose="020B0604020202020204" pitchFamily="34" charset="0"/>
              </a:defRPr>
            </a:lvl8pPr>
            <a:lvl9pPr marL="3886200" indent="-228600" defTabSz="957263"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fld id="{FC318621-806A-4139-84B0-629D21480001}" type="slidenum">
              <a:rPr lang="en-US" altLang="sv-SE" sz="1300" i="0"/>
              <a:pPr eaLnBrk="1" hangingPunct="1"/>
              <a:t>12</a:t>
            </a:fld>
            <a:endParaRPr lang="en-US" altLang="sv-SE" sz="1300" i="0"/>
          </a:p>
        </p:txBody>
      </p:sp>
      <p:sp>
        <p:nvSpPr>
          <p:cNvPr id="49155" name="Rectangle 2"/>
          <p:cNvSpPr>
            <a:spLocks noGrp="1" noRot="1" noChangeAspect="1" noChangeArrowheads="1" noTextEdit="1"/>
          </p:cNvSpPr>
          <p:nvPr>
            <p:ph type="sldImg"/>
          </p:nvPr>
        </p:nvSpPr>
        <p:spPr>
          <a:xfrm>
            <a:off x="461963" y="719138"/>
            <a:ext cx="6402387" cy="3602037"/>
          </a:xfrm>
          <a:ln/>
        </p:spPr>
      </p:sp>
      <p:sp>
        <p:nvSpPr>
          <p:cNvPr id="49156" name="Rectangle 3"/>
          <p:cNvSpPr>
            <a:spLocks noGrp="1" noChangeArrowheads="1"/>
          </p:cNvSpPr>
          <p:nvPr>
            <p:ph type="body" idx="1"/>
          </p:nvPr>
        </p:nvSpPr>
        <p:spPr>
          <a:xfrm>
            <a:off x="731838" y="4448175"/>
            <a:ext cx="6246812" cy="47815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altLang="sv-SE" sz="800" smtClean="0">
                <a:latin typeface="Arial" panose="020B0604020202020204" pitchFamily="34" charset="0"/>
              </a:rPr>
              <a:t>En mycket viktig egenskap för ett aktivitetsdiagram är att kunna modellera delar av aktiviteter, där nästa aktion i exekveringen beror av något villkor som ska uppfyllas. För detta använder vi notationsparet beslut (eng. decision) och samgående (eng. merge). </a:t>
            </a:r>
          </a:p>
          <a:p>
            <a:endParaRPr lang="sv-SE" altLang="sv-SE" sz="800" smtClean="0">
              <a:latin typeface="Arial" panose="020B0604020202020204" pitchFamily="34" charset="0"/>
            </a:endParaRPr>
          </a:p>
          <a:p>
            <a:r>
              <a:rPr lang="sv-SE" altLang="sv-SE" sz="800" smtClean="0">
                <a:latin typeface="Arial" panose="020B0604020202020204" pitchFamily="34" charset="0"/>
              </a:rPr>
              <a:t>Beslut visar vi med en diamant (en vriden fyrkant). En beslutsnod har alltid ett, och endast ett, inflöde, men flera utgående flöden. </a:t>
            </a:r>
          </a:p>
          <a:p>
            <a:endParaRPr lang="sv-SE" altLang="sv-SE" sz="800" smtClean="0">
              <a:latin typeface="Arial" panose="020B0604020202020204" pitchFamily="34" charset="0"/>
            </a:endParaRPr>
          </a:p>
          <a:p>
            <a:r>
              <a:rPr lang="sv-SE" altLang="sv-SE" sz="800" smtClean="0">
                <a:latin typeface="Arial" panose="020B0604020202020204" pitchFamily="34" charset="0"/>
              </a:rPr>
              <a:t>De utgående flödena är alla kopplade till varsitt booleskt villkor (eng. guard, el. condition). Villkoren anges inom hakparenteser i anslutning till respektive flöde. Endast ett av de utgående flödena kan vara sant samtidigt, och alla möjligheter måste vara täckta. Ett vägval görs alltså omedelbart när aktionen innan beslutsnodens ingående flöde har slutförts. Beslut kallas ofta ”OR split”. </a:t>
            </a:r>
          </a:p>
          <a:p>
            <a:endParaRPr lang="sv-SE" altLang="sv-SE" sz="800" smtClean="0">
              <a:latin typeface="Arial" panose="020B0604020202020204" pitchFamily="34" charset="0"/>
            </a:endParaRPr>
          </a:p>
          <a:p>
            <a:r>
              <a:rPr lang="sv-SE" altLang="sv-SE" sz="800" smtClean="0">
                <a:latin typeface="Arial" panose="020B0604020202020204" pitchFamily="34" charset="0"/>
              </a:rPr>
              <a:t>Ett samgående visar vi på samma sätt som ett beslut med den skillnaden att det nu finns fler än ett ingående flöde, men bara ett utgående flöde. Så fort någon av aktionerna som föregår ett ingående flöde har slutförts kommer det utgående flödet att aktiveras. Samgående kallas ofta ”OR join”. </a:t>
            </a:r>
          </a:p>
          <a:p>
            <a:endParaRPr lang="en-US" altLang="sv-SE" sz="800" smtClean="0">
              <a:latin typeface="Arial" panose="020B0604020202020204" pitchFamily="34" charset="0"/>
            </a:endParaRPr>
          </a:p>
        </p:txBody>
      </p:sp>
    </p:spTree>
    <p:extLst>
      <p:ext uri="{BB962C8B-B14F-4D97-AF65-F5344CB8AC3E}">
        <p14:creationId xmlns:p14="http://schemas.microsoft.com/office/powerpoint/2010/main" val="1756965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1400" i="1">
                <a:solidFill>
                  <a:schemeClr val="tx1"/>
                </a:solidFill>
                <a:latin typeface="Arial" panose="020B0604020202020204" pitchFamily="34" charset="0"/>
              </a:defRPr>
            </a:lvl1pPr>
            <a:lvl2pPr marL="742950" indent="-285750" defTabSz="957263" eaLnBrk="0" hangingPunct="0">
              <a:defRPr sz="1400" i="1">
                <a:solidFill>
                  <a:schemeClr val="tx1"/>
                </a:solidFill>
                <a:latin typeface="Arial" panose="020B0604020202020204" pitchFamily="34" charset="0"/>
              </a:defRPr>
            </a:lvl2pPr>
            <a:lvl3pPr marL="1143000" indent="-228600" defTabSz="957263" eaLnBrk="0" hangingPunct="0">
              <a:defRPr sz="1400" i="1">
                <a:solidFill>
                  <a:schemeClr val="tx1"/>
                </a:solidFill>
                <a:latin typeface="Arial" panose="020B0604020202020204" pitchFamily="34" charset="0"/>
              </a:defRPr>
            </a:lvl3pPr>
            <a:lvl4pPr marL="1600200" indent="-228600" defTabSz="957263" eaLnBrk="0" hangingPunct="0">
              <a:defRPr sz="1400" i="1">
                <a:solidFill>
                  <a:schemeClr val="tx1"/>
                </a:solidFill>
                <a:latin typeface="Arial" panose="020B0604020202020204" pitchFamily="34" charset="0"/>
              </a:defRPr>
            </a:lvl4pPr>
            <a:lvl5pPr marL="2057400" indent="-228600" defTabSz="957263" eaLnBrk="0" hangingPunct="0">
              <a:defRPr sz="1400" i="1">
                <a:solidFill>
                  <a:schemeClr val="tx1"/>
                </a:solidFill>
                <a:latin typeface="Arial" panose="020B0604020202020204" pitchFamily="34" charset="0"/>
              </a:defRPr>
            </a:lvl5pPr>
            <a:lvl6pPr marL="2514600" indent="-228600" defTabSz="957263" eaLnBrk="0" fontAlgn="base" hangingPunct="0">
              <a:spcBef>
                <a:spcPct val="0"/>
              </a:spcBef>
              <a:spcAft>
                <a:spcPct val="0"/>
              </a:spcAft>
              <a:defRPr sz="1400" i="1">
                <a:solidFill>
                  <a:schemeClr val="tx1"/>
                </a:solidFill>
                <a:latin typeface="Arial" panose="020B0604020202020204" pitchFamily="34" charset="0"/>
              </a:defRPr>
            </a:lvl6pPr>
            <a:lvl7pPr marL="2971800" indent="-228600" defTabSz="957263" eaLnBrk="0" fontAlgn="base" hangingPunct="0">
              <a:spcBef>
                <a:spcPct val="0"/>
              </a:spcBef>
              <a:spcAft>
                <a:spcPct val="0"/>
              </a:spcAft>
              <a:defRPr sz="1400" i="1">
                <a:solidFill>
                  <a:schemeClr val="tx1"/>
                </a:solidFill>
                <a:latin typeface="Arial" panose="020B0604020202020204" pitchFamily="34" charset="0"/>
              </a:defRPr>
            </a:lvl7pPr>
            <a:lvl8pPr marL="3429000" indent="-228600" defTabSz="957263" eaLnBrk="0" fontAlgn="base" hangingPunct="0">
              <a:spcBef>
                <a:spcPct val="0"/>
              </a:spcBef>
              <a:spcAft>
                <a:spcPct val="0"/>
              </a:spcAft>
              <a:defRPr sz="1400" i="1">
                <a:solidFill>
                  <a:schemeClr val="tx1"/>
                </a:solidFill>
                <a:latin typeface="Arial" panose="020B0604020202020204" pitchFamily="34" charset="0"/>
              </a:defRPr>
            </a:lvl8pPr>
            <a:lvl9pPr marL="3886200" indent="-228600" defTabSz="957263"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fld id="{60801118-FDB0-4E4D-B832-A67806F546D8}" type="slidenum">
              <a:rPr lang="en-US" altLang="sv-SE" sz="1300" i="0"/>
              <a:pPr eaLnBrk="1" hangingPunct="1"/>
              <a:t>15</a:t>
            </a:fld>
            <a:endParaRPr lang="en-US" altLang="sv-SE" sz="1300" i="0"/>
          </a:p>
        </p:txBody>
      </p:sp>
      <p:sp>
        <p:nvSpPr>
          <p:cNvPr id="50179" name="Rectangle 2"/>
          <p:cNvSpPr>
            <a:spLocks noGrp="1" noRot="1" noChangeAspect="1" noChangeArrowheads="1" noTextEdit="1"/>
          </p:cNvSpPr>
          <p:nvPr>
            <p:ph type="sldImg"/>
          </p:nvPr>
        </p:nvSpPr>
        <p:spPr>
          <a:xfrm>
            <a:off x="461963" y="719138"/>
            <a:ext cx="6402387" cy="3602037"/>
          </a:xfrm>
          <a:ln/>
        </p:spPr>
      </p:sp>
      <p:sp>
        <p:nvSpPr>
          <p:cNvPr id="50180" name="Rectangle 3"/>
          <p:cNvSpPr>
            <a:spLocks noGrp="1" noChangeArrowheads="1"/>
          </p:cNvSpPr>
          <p:nvPr>
            <p:ph type="body" idx="1"/>
          </p:nvPr>
        </p:nvSpPr>
        <p:spPr>
          <a:xfrm>
            <a:off x="731838" y="4448175"/>
            <a:ext cx="6246812" cy="47815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altLang="sv-SE" sz="800" smtClean="0">
                <a:latin typeface="Arial" panose="020B0604020202020204" pitchFamily="34" charset="0"/>
              </a:rPr>
              <a:t>Här har vi nu kompletterat aktivitetsdiagrammet från den första bilden med det vi har lärt oss hittills notationsmässigt, samt ett konkret textgivet exempel. </a:t>
            </a:r>
          </a:p>
          <a:p>
            <a:endParaRPr lang="sv-SE" altLang="sv-SE" sz="800" smtClean="0">
              <a:latin typeface="Arial" panose="020B0604020202020204" pitchFamily="34" charset="0"/>
            </a:endParaRPr>
          </a:p>
          <a:p>
            <a:r>
              <a:rPr lang="sv-SE" altLang="sv-SE" sz="800" smtClean="0">
                <a:latin typeface="Arial" panose="020B0604020202020204" pitchFamily="34" charset="0"/>
              </a:rPr>
              <a:t>Vi börjar i startnoden och följer flödena genom aktionsnoderna. </a:t>
            </a:r>
          </a:p>
          <a:p>
            <a:r>
              <a:rPr lang="sv-SE" altLang="sv-SE" sz="800" smtClean="0">
                <a:latin typeface="Arial" panose="020B0604020202020204" pitchFamily="34" charset="0"/>
              </a:rPr>
              <a:t>Vi kommer till en förgreningsnod som ger parallella sekvenser av flöden. </a:t>
            </a:r>
          </a:p>
          <a:p>
            <a:r>
              <a:rPr lang="sv-SE" altLang="sv-SE" sz="800" smtClean="0">
                <a:latin typeface="Arial" panose="020B0604020202020204" pitchFamily="34" charset="0"/>
              </a:rPr>
              <a:t>Vi kommer till en beslutsnod, med dess villkorade utgående flöden, som så småningom återförs i en samgåendenod. </a:t>
            </a:r>
          </a:p>
          <a:p>
            <a:r>
              <a:rPr lang="sv-SE" altLang="sv-SE" sz="800" smtClean="0">
                <a:latin typeface="Arial" panose="020B0604020202020204" pitchFamily="34" charset="0"/>
              </a:rPr>
              <a:t>De parallella sekvenserna av flöden från förgreningen går också de så småningom samman, i föreningsnoden. </a:t>
            </a:r>
          </a:p>
          <a:p>
            <a:r>
              <a:rPr lang="sv-SE" altLang="sv-SE" sz="800" smtClean="0">
                <a:latin typeface="Arial" panose="020B0604020202020204" pitchFamily="34" charset="0"/>
              </a:rPr>
              <a:t>Slutligen når vi noden för aktivitetsslut. </a:t>
            </a:r>
          </a:p>
          <a:p>
            <a:endParaRPr lang="en-US" altLang="sv-SE" sz="800" smtClean="0">
              <a:latin typeface="Arial" panose="020B0604020202020204" pitchFamily="34" charset="0"/>
            </a:endParaRPr>
          </a:p>
        </p:txBody>
      </p:sp>
    </p:spTree>
    <p:extLst>
      <p:ext uri="{BB962C8B-B14F-4D97-AF65-F5344CB8AC3E}">
        <p14:creationId xmlns:p14="http://schemas.microsoft.com/office/powerpoint/2010/main" val="30802768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örstasida - Eld">
    <p:spTree>
      <p:nvGrpSpPr>
        <p:cNvPr id="1" name=""/>
        <p:cNvGrpSpPr/>
        <p:nvPr/>
      </p:nvGrpSpPr>
      <p:grpSpPr>
        <a:xfrm>
          <a:off x="0" y="0"/>
          <a:ext cx="0" cy="0"/>
          <a:chOff x="0" y="0"/>
          <a:chExt cx="0" cy="0"/>
        </a:xfrm>
      </p:grpSpPr>
      <p:pic>
        <p:nvPicPr>
          <p:cNvPr id="7" name="Picture 2" descr="SU_PPT_eld"/>
          <p:cNvPicPr>
            <a:picLocks noChangeAspect="1" noChangeArrowheads="1"/>
          </p:cNvPicPr>
          <p:nvPr userDrawn="1"/>
        </p:nvPicPr>
        <p:blipFill>
          <a:blip r:embed="rId2" cstate="print">
            <a:alphaModFix amt="55000"/>
          </a:blip>
          <a:srcRect l="4988" t="-362"/>
          <a:stretch>
            <a:fillRect/>
          </a:stretch>
        </p:blipFill>
        <p:spPr bwMode="auto">
          <a:xfrm>
            <a:off x="1" y="1225226"/>
            <a:ext cx="5408969" cy="3938812"/>
          </a:xfrm>
          <a:prstGeom prst="rect">
            <a:avLst/>
          </a:prstGeom>
          <a:noFill/>
          <a:effectLst/>
        </p:spPr>
      </p:pic>
      <p:sp>
        <p:nvSpPr>
          <p:cNvPr id="2" name="Rubrik 1"/>
          <p:cNvSpPr>
            <a:spLocks noGrp="1"/>
          </p:cNvSpPr>
          <p:nvPr>
            <p:ph type="ctrTitle" hasCustomPrompt="1"/>
          </p:nvPr>
        </p:nvSpPr>
        <p:spPr>
          <a:xfrm>
            <a:off x="1008000" y="1827900"/>
            <a:ext cx="6631200" cy="1069200"/>
          </a:xfrm>
        </p:spPr>
        <p:txBody>
          <a:bodyPr lIns="72000" tIns="36000" rIns="72000" bIns="36000" anchor="ctr" anchorCtr="0">
            <a:normAutofit/>
          </a:bodyPr>
          <a:lstStyle>
            <a:lvl1pPr algn="l">
              <a:defRPr sz="4400" b="0">
                <a:latin typeface="Verdana" pitchFamily="34" charset="0"/>
                <a:ea typeface="Verdana" pitchFamily="34" charset="0"/>
                <a:cs typeface="Verdana" pitchFamily="34" charset="0"/>
              </a:defRPr>
            </a:lvl1pPr>
          </a:lstStyle>
          <a:p>
            <a:r>
              <a:rPr lang="sv-SE" noProof="0" smtClean="0"/>
              <a:t>Avsnittsnamn</a:t>
            </a:r>
            <a:endParaRPr lang="sv-SE" noProof="0"/>
          </a:p>
        </p:txBody>
      </p:sp>
      <p:sp>
        <p:nvSpPr>
          <p:cNvPr id="3" name="Underrubrik 2"/>
          <p:cNvSpPr>
            <a:spLocks noGrp="1"/>
          </p:cNvSpPr>
          <p:nvPr>
            <p:ph type="subTitle" idx="1" hasCustomPrompt="1"/>
          </p:nvPr>
        </p:nvSpPr>
        <p:spPr>
          <a:xfrm>
            <a:off x="1008000" y="2894400"/>
            <a:ext cx="6631200" cy="104550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smtClean="0"/>
              <a:t>Talare eller underrubrik</a:t>
            </a:r>
          </a:p>
        </p:txBody>
      </p:sp>
      <p:sp>
        <p:nvSpPr>
          <p:cNvPr id="11" name="Content Placeholder 10"/>
          <p:cNvSpPr>
            <a:spLocks noGrp="1"/>
          </p:cNvSpPr>
          <p:nvPr>
            <p:ph sz="quarter" idx="10" hasCustomPrompt="1"/>
          </p:nvPr>
        </p:nvSpPr>
        <p:spPr>
          <a:xfrm>
            <a:off x="971600" y="627534"/>
            <a:ext cx="6625108" cy="1008112"/>
          </a:xfrm>
        </p:spPr>
        <p:txBody>
          <a:bodyPr/>
          <a:lstStyle>
            <a:lvl1pPr marL="0" indent="0">
              <a:buNone/>
              <a:defRPr/>
            </a:lvl1pPr>
          </a:lstStyle>
          <a:p>
            <a:pPr lvl="0"/>
            <a:r>
              <a:rPr lang="sv-SE" noProof="0" dirty="0" smtClean="0"/>
              <a:t>Kurs/Programserie</a:t>
            </a:r>
          </a:p>
        </p:txBody>
      </p:sp>
    </p:spTree>
    <p:extLst>
      <p:ext uri="{BB962C8B-B14F-4D97-AF65-F5344CB8AC3E}">
        <p14:creationId xmlns:p14="http://schemas.microsoft.com/office/powerpoint/2010/main" val="2726350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rmAutofit/>
          </a:bodyPr>
          <a:lstStyle>
            <a:lvl1pPr>
              <a:defRPr sz="2800"/>
            </a:lvl1pPr>
          </a:lstStyle>
          <a:p>
            <a:r>
              <a:rPr lang="en-US" smtClean="0"/>
              <a:t>Click to edit Master title style</a:t>
            </a:r>
            <a:endParaRPr lang="sv-SE" dirty="0"/>
          </a:p>
        </p:txBody>
      </p:sp>
      <p:sp>
        <p:nvSpPr>
          <p:cNvPr id="3" name="Platshållare för innehåll 2"/>
          <p:cNvSpPr>
            <a:spLocks noGrp="1"/>
          </p:cNvSpPr>
          <p:nvPr>
            <p:ph sz="half" idx="1"/>
          </p:nvPr>
        </p:nvSpPr>
        <p:spPr>
          <a:xfrm>
            <a:off x="792000" y="1275534"/>
            <a:ext cx="3348000" cy="3240432"/>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
        <p:nvSpPr>
          <p:cNvPr id="4" name="Platshållare för innehåll 3"/>
          <p:cNvSpPr>
            <a:spLocks noGrp="1"/>
          </p:cNvSpPr>
          <p:nvPr>
            <p:ph sz="half" idx="2"/>
          </p:nvPr>
        </p:nvSpPr>
        <p:spPr>
          <a:xfrm>
            <a:off x="4291200" y="1275534"/>
            <a:ext cx="3348000" cy="3240432"/>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Tree>
    <p:extLst>
      <p:ext uri="{BB962C8B-B14F-4D97-AF65-F5344CB8AC3E}">
        <p14:creationId xmlns:p14="http://schemas.microsoft.com/office/powerpoint/2010/main" val="414797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Rubrik och text">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rmAutofit/>
          </a:bodyPr>
          <a:lstStyle>
            <a:lvl1pPr>
              <a:defRPr sz="2800"/>
            </a:lvl1pPr>
          </a:lstStyle>
          <a:p>
            <a:r>
              <a:rPr lang="en-US" noProof="0" smtClean="0"/>
              <a:t>Click to edit Master title style</a:t>
            </a:r>
            <a:endParaRPr lang="sv-SE" noProof="0"/>
          </a:p>
        </p:txBody>
      </p:sp>
      <p:sp>
        <p:nvSpPr>
          <p:cNvPr id="3" name="Platshållare för innehåll 2"/>
          <p:cNvSpPr>
            <a:spLocks noGrp="1"/>
          </p:cNvSpPr>
          <p:nvPr>
            <p:ph idx="1"/>
          </p:nvPr>
        </p:nvSpPr>
        <p:spPr>
          <a:xfrm>
            <a:off x="792000" y="1275534"/>
            <a:ext cx="6850800" cy="2411100"/>
          </a:xfrm>
        </p:spPr>
        <p:txBody>
          <a:bodyPr>
            <a:normAutofit/>
          </a:bodyPr>
          <a:lstStyle>
            <a:lvl1pPr marL="1588" indent="-1588">
              <a:lnSpc>
                <a:spcPts val="2600"/>
              </a:lnSpc>
              <a:buNone/>
              <a:defRPr sz="2400"/>
            </a:lvl1pPr>
            <a:lvl2pPr>
              <a:buNone/>
              <a:defRPr/>
            </a:lvl2pPr>
            <a:lvl3pPr>
              <a:buNone/>
              <a:defRPr/>
            </a:lvl3pPr>
            <a:lvl4pPr>
              <a:buNone/>
              <a:defRPr/>
            </a:lvl4pPr>
            <a:lvl5pPr>
              <a:buNone/>
              <a:defRPr/>
            </a:lvl5pPr>
          </a:lstStyle>
          <a:p>
            <a:pPr lvl="0"/>
            <a:r>
              <a:rPr lang="en-US" noProof="0" smtClean="0"/>
              <a:t>Click to edit Master text styles</a:t>
            </a:r>
          </a:p>
        </p:txBody>
      </p:sp>
    </p:spTree>
    <p:extLst>
      <p:ext uri="{BB962C8B-B14F-4D97-AF65-F5344CB8AC3E}">
        <p14:creationId xmlns:p14="http://schemas.microsoft.com/office/powerpoint/2010/main" val="655997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ast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92000" y="595470"/>
            <a:ext cx="6850800" cy="3992504"/>
          </a:xfrm>
        </p:spPr>
        <p:txBody>
          <a:bodyPr>
            <a:normAutofit/>
          </a:bodyPr>
          <a:lstStyle>
            <a:lvl1pPr>
              <a:defRPr sz="2400"/>
            </a:lvl1pPr>
            <a:lvl2pPr>
              <a:defRPr sz="2400"/>
            </a:lvl2pPr>
            <a:lvl3pPr>
              <a:defRPr sz="2400"/>
            </a:lvl3pPr>
            <a:lvl4pPr>
              <a:defRPr sz="2400"/>
            </a:lvl4pPr>
            <a:lvl5pPr>
              <a:defRPr sz="2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Tree>
    <p:extLst>
      <p:ext uri="{BB962C8B-B14F-4D97-AF65-F5344CB8AC3E}">
        <p14:creationId xmlns:p14="http://schemas.microsoft.com/office/powerpoint/2010/main" val="41968045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89329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irst page - Fire">
    <p:spTree>
      <p:nvGrpSpPr>
        <p:cNvPr id="1" name=""/>
        <p:cNvGrpSpPr/>
        <p:nvPr/>
      </p:nvGrpSpPr>
      <p:grpSpPr>
        <a:xfrm>
          <a:off x="0" y="0"/>
          <a:ext cx="0" cy="0"/>
          <a:chOff x="0" y="0"/>
          <a:chExt cx="0" cy="0"/>
        </a:xfrm>
      </p:grpSpPr>
      <p:pic>
        <p:nvPicPr>
          <p:cNvPr id="7" name="Picture 2" descr="SU_PPT_eld"/>
          <p:cNvPicPr>
            <a:picLocks noChangeAspect="1" noChangeArrowheads="1"/>
          </p:cNvPicPr>
          <p:nvPr userDrawn="1"/>
        </p:nvPicPr>
        <p:blipFill>
          <a:blip r:embed="rId2" cstate="print">
            <a:alphaModFix amt="55000"/>
          </a:blip>
          <a:srcRect l="4988" t="-362"/>
          <a:stretch>
            <a:fillRect/>
          </a:stretch>
        </p:blipFill>
        <p:spPr bwMode="auto">
          <a:xfrm>
            <a:off x="1" y="1225226"/>
            <a:ext cx="5408969" cy="3938812"/>
          </a:xfrm>
          <a:prstGeom prst="rect">
            <a:avLst/>
          </a:prstGeom>
          <a:noFill/>
          <a:effectLst/>
        </p:spPr>
      </p:pic>
      <p:sp>
        <p:nvSpPr>
          <p:cNvPr id="2"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baseline="0">
                <a:latin typeface="Verdana" pitchFamily="34" charset="0"/>
                <a:ea typeface="Verdana" pitchFamily="34" charset="0"/>
                <a:cs typeface="Verdana" pitchFamily="34" charset="0"/>
              </a:defRPr>
            </a:lvl1pPr>
          </a:lstStyle>
          <a:p>
            <a:r>
              <a:rPr lang="en-US" noProof="0" smtClean="0"/>
              <a:t>Episode name</a:t>
            </a:r>
            <a:endParaRPr lang="en-US" noProof="0"/>
          </a:p>
        </p:txBody>
      </p:sp>
      <p:sp>
        <p:nvSpPr>
          <p:cNvPr id="3" name="Underrubrik 2"/>
          <p:cNvSpPr>
            <a:spLocks noGrp="1"/>
          </p:cNvSpPr>
          <p:nvPr>
            <p:ph type="subTitle" idx="1" hasCustomPrompt="1"/>
          </p:nvPr>
        </p:nvSpPr>
        <p:spPr>
          <a:xfrm>
            <a:off x="1008000" y="2894400"/>
            <a:ext cx="6631200" cy="140554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Speaker or subtitle</a:t>
            </a:r>
          </a:p>
          <a:p>
            <a:pPr lvl="0"/>
            <a:endParaRPr lang="sv-SE" noProof="0" dirty="0" smtClean="0"/>
          </a:p>
        </p:txBody>
      </p:sp>
      <p:sp>
        <p:nvSpPr>
          <p:cNvPr id="11" name="Content Placeholder 10"/>
          <p:cNvSpPr>
            <a:spLocks noGrp="1"/>
          </p:cNvSpPr>
          <p:nvPr>
            <p:ph sz="quarter" idx="10" hasCustomPrompt="1"/>
          </p:nvPr>
        </p:nvSpPr>
        <p:spPr>
          <a:xfrm>
            <a:off x="971600" y="627534"/>
            <a:ext cx="6625108" cy="1008112"/>
          </a:xfrm>
        </p:spPr>
        <p:txBody>
          <a:bodyPr/>
          <a:lstStyle>
            <a:lvl1pPr marL="0" marR="0" indent="0" algn="l" defTabSz="914400" rtl="0" eaLnBrk="1" fontAlgn="auto" latinLnBrk="0" hangingPunct="1">
              <a:lnSpc>
                <a:spcPts val="2900"/>
              </a:lnSpc>
              <a:spcBef>
                <a:spcPct val="20000"/>
              </a:spcBef>
              <a:spcAft>
                <a:spcPts val="0"/>
              </a:spcAft>
              <a:buClrTx/>
              <a:buSzPct val="93000"/>
              <a:buFont typeface="Verdana" pitchFamily="34" charset="0"/>
              <a:buNone/>
              <a:tabLst/>
              <a:defRPr/>
            </a:lvl1pPr>
          </a:lstStyle>
          <a:p>
            <a:pPr lvl="0"/>
            <a:r>
              <a:rPr lang="en-US" noProof="0" dirty="0" smtClean="0"/>
              <a:t>Course/Serial</a:t>
            </a:r>
          </a:p>
        </p:txBody>
      </p:sp>
    </p:spTree>
    <p:extLst>
      <p:ext uri="{BB962C8B-B14F-4D97-AF65-F5344CB8AC3E}">
        <p14:creationId xmlns:p14="http://schemas.microsoft.com/office/powerpoint/2010/main" val="37359635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irst page - Olive branch">
    <p:spTree>
      <p:nvGrpSpPr>
        <p:cNvPr id="1" name=""/>
        <p:cNvGrpSpPr/>
        <p:nvPr/>
      </p:nvGrpSpPr>
      <p:grpSpPr>
        <a:xfrm>
          <a:off x="0" y="0"/>
          <a:ext cx="0" cy="0"/>
          <a:chOff x="0" y="0"/>
          <a:chExt cx="0" cy="0"/>
        </a:xfrm>
      </p:grpSpPr>
      <p:pic>
        <p:nvPicPr>
          <p:cNvPr id="5" name="Picture 9" descr="SU_PPT_olivkvist"/>
          <p:cNvPicPr>
            <a:picLocks noChangeAspect="1" noChangeArrowheads="1"/>
          </p:cNvPicPr>
          <p:nvPr userDrawn="1"/>
        </p:nvPicPr>
        <p:blipFill>
          <a:blip r:embed="rId2" cstate="print">
            <a:alphaModFix amt="55000"/>
          </a:blip>
          <a:srcRect l="1746"/>
          <a:stretch>
            <a:fillRect/>
          </a:stretch>
        </p:blipFill>
        <p:spPr bwMode="auto">
          <a:xfrm>
            <a:off x="1589" y="238124"/>
            <a:ext cx="5161507" cy="4905756"/>
          </a:xfrm>
          <a:prstGeom prst="rect">
            <a:avLst/>
          </a:prstGeom>
          <a:noFill/>
        </p:spPr>
      </p:pic>
      <p:sp>
        <p:nvSpPr>
          <p:cNvPr id="11" name="Content Placeholder 10"/>
          <p:cNvSpPr>
            <a:spLocks noGrp="1"/>
          </p:cNvSpPr>
          <p:nvPr>
            <p:ph sz="quarter" idx="10" hasCustomPrompt="1"/>
          </p:nvPr>
        </p:nvSpPr>
        <p:spPr>
          <a:xfrm>
            <a:off x="971600" y="627534"/>
            <a:ext cx="6625108" cy="1008112"/>
          </a:xfrm>
        </p:spPr>
        <p:txBody>
          <a:bodyPr/>
          <a:lstStyle>
            <a:lvl1pPr marL="0" marR="0" indent="0" algn="l" defTabSz="914400" rtl="0" eaLnBrk="1" fontAlgn="auto" latinLnBrk="0" hangingPunct="1">
              <a:lnSpc>
                <a:spcPts val="2900"/>
              </a:lnSpc>
              <a:spcBef>
                <a:spcPct val="20000"/>
              </a:spcBef>
              <a:spcAft>
                <a:spcPts val="0"/>
              </a:spcAft>
              <a:buClrTx/>
              <a:buSzPct val="93000"/>
              <a:buFont typeface="Verdana" pitchFamily="34" charset="0"/>
              <a:buNone/>
              <a:tabLst/>
              <a:defRPr/>
            </a:lvl1pPr>
          </a:lstStyle>
          <a:p>
            <a:pPr lvl="0"/>
            <a:r>
              <a:rPr lang="en-US" noProof="0" dirty="0" smtClean="0"/>
              <a:t>Course/Serial</a:t>
            </a:r>
          </a:p>
        </p:txBody>
      </p:sp>
      <p:sp>
        <p:nvSpPr>
          <p:cNvPr id="6"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baseline="0">
                <a:latin typeface="Verdana" pitchFamily="34" charset="0"/>
                <a:ea typeface="Verdana" pitchFamily="34" charset="0"/>
                <a:cs typeface="Verdana" pitchFamily="34" charset="0"/>
              </a:defRPr>
            </a:lvl1pPr>
          </a:lstStyle>
          <a:p>
            <a:r>
              <a:rPr lang="en-US" noProof="0" smtClean="0"/>
              <a:t>Episode name</a:t>
            </a:r>
            <a:endParaRPr lang="en-US" noProof="0"/>
          </a:p>
        </p:txBody>
      </p:sp>
      <p:sp>
        <p:nvSpPr>
          <p:cNvPr id="7" name="Underrubrik 2"/>
          <p:cNvSpPr>
            <a:spLocks noGrp="1"/>
          </p:cNvSpPr>
          <p:nvPr>
            <p:ph type="subTitle" idx="1" hasCustomPrompt="1"/>
          </p:nvPr>
        </p:nvSpPr>
        <p:spPr>
          <a:xfrm>
            <a:off x="1008000" y="2894400"/>
            <a:ext cx="6631200" cy="140554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Speaker or subtitle</a:t>
            </a:r>
          </a:p>
          <a:p>
            <a:pPr lvl="0"/>
            <a:endParaRPr lang="sv-SE" noProof="0" dirty="0" smtClean="0"/>
          </a:p>
        </p:txBody>
      </p:sp>
    </p:spTree>
    <p:extLst>
      <p:ext uri="{BB962C8B-B14F-4D97-AF65-F5344CB8AC3E}">
        <p14:creationId xmlns:p14="http://schemas.microsoft.com/office/powerpoint/2010/main" val="10237541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irst page - Crowns">
    <p:spTree>
      <p:nvGrpSpPr>
        <p:cNvPr id="1" name=""/>
        <p:cNvGrpSpPr/>
        <p:nvPr/>
      </p:nvGrpSpPr>
      <p:grpSpPr>
        <a:xfrm>
          <a:off x="0" y="0"/>
          <a:ext cx="0" cy="0"/>
          <a:chOff x="0" y="0"/>
          <a:chExt cx="0" cy="0"/>
        </a:xfrm>
      </p:grpSpPr>
      <p:pic>
        <p:nvPicPr>
          <p:cNvPr id="6" name="Picture 9" descr="SU_PPT_kronor"/>
          <p:cNvPicPr>
            <a:picLocks noChangeAspect="1" noChangeArrowheads="1"/>
          </p:cNvPicPr>
          <p:nvPr userDrawn="1"/>
        </p:nvPicPr>
        <p:blipFill>
          <a:blip r:embed="rId2" cstate="print">
            <a:alphaModFix amt="55000"/>
          </a:blip>
          <a:srcRect/>
          <a:stretch>
            <a:fillRect/>
          </a:stretch>
        </p:blipFill>
        <p:spPr bwMode="auto">
          <a:xfrm>
            <a:off x="0" y="1262062"/>
            <a:ext cx="4197096" cy="3881628"/>
          </a:xfrm>
          <a:prstGeom prst="rect">
            <a:avLst/>
          </a:prstGeom>
          <a:noFill/>
        </p:spPr>
      </p:pic>
      <p:sp>
        <p:nvSpPr>
          <p:cNvPr id="12" name="Content Placeholder 10"/>
          <p:cNvSpPr>
            <a:spLocks noGrp="1"/>
          </p:cNvSpPr>
          <p:nvPr>
            <p:ph sz="quarter" idx="10" hasCustomPrompt="1"/>
          </p:nvPr>
        </p:nvSpPr>
        <p:spPr>
          <a:xfrm>
            <a:off x="971600" y="627534"/>
            <a:ext cx="6625108" cy="1008112"/>
          </a:xfrm>
        </p:spPr>
        <p:txBody>
          <a:bodyPr/>
          <a:lstStyle>
            <a:lvl1pPr marL="0" marR="0" indent="0" algn="l" defTabSz="914400" rtl="0" eaLnBrk="1" fontAlgn="auto" latinLnBrk="0" hangingPunct="1">
              <a:lnSpc>
                <a:spcPts val="2900"/>
              </a:lnSpc>
              <a:spcBef>
                <a:spcPct val="20000"/>
              </a:spcBef>
              <a:spcAft>
                <a:spcPts val="0"/>
              </a:spcAft>
              <a:buClrTx/>
              <a:buSzPct val="93000"/>
              <a:buFont typeface="Verdana" pitchFamily="34" charset="0"/>
              <a:buNone/>
              <a:tabLst/>
              <a:defRPr/>
            </a:lvl1pPr>
          </a:lstStyle>
          <a:p>
            <a:pPr lvl="0"/>
            <a:r>
              <a:rPr lang="en-US" noProof="0" dirty="0" smtClean="0"/>
              <a:t>Course/Serial</a:t>
            </a:r>
          </a:p>
        </p:txBody>
      </p:sp>
      <p:sp>
        <p:nvSpPr>
          <p:cNvPr id="7"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baseline="0">
                <a:latin typeface="Verdana" pitchFamily="34" charset="0"/>
                <a:ea typeface="Verdana" pitchFamily="34" charset="0"/>
                <a:cs typeface="Verdana" pitchFamily="34" charset="0"/>
              </a:defRPr>
            </a:lvl1pPr>
          </a:lstStyle>
          <a:p>
            <a:r>
              <a:rPr lang="en-US" noProof="0" smtClean="0"/>
              <a:t>Episode name</a:t>
            </a:r>
            <a:endParaRPr lang="en-US" noProof="0"/>
          </a:p>
        </p:txBody>
      </p:sp>
      <p:sp>
        <p:nvSpPr>
          <p:cNvPr id="8" name="Underrubrik 2"/>
          <p:cNvSpPr>
            <a:spLocks noGrp="1"/>
          </p:cNvSpPr>
          <p:nvPr>
            <p:ph type="subTitle" idx="1" hasCustomPrompt="1"/>
          </p:nvPr>
        </p:nvSpPr>
        <p:spPr>
          <a:xfrm>
            <a:off x="1008000" y="2894400"/>
            <a:ext cx="6631200" cy="140554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Speaker or subtitle</a:t>
            </a:r>
          </a:p>
          <a:p>
            <a:pPr lvl="0"/>
            <a:endParaRPr lang="sv-SE" noProof="0" dirty="0" smtClean="0"/>
          </a:p>
        </p:txBody>
      </p:sp>
    </p:spTree>
    <p:extLst>
      <p:ext uri="{BB962C8B-B14F-4D97-AF65-F5344CB8AC3E}">
        <p14:creationId xmlns:p14="http://schemas.microsoft.com/office/powerpoint/2010/main" val="3242507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irst page">
    <p:spTree>
      <p:nvGrpSpPr>
        <p:cNvPr id="1" name=""/>
        <p:cNvGrpSpPr/>
        <p:nvPr/>
      </p:nvGrpSpPr>
      <p:grpSpPr>
        <a:xfrm>
          <a:off x="0" y="0"/>
          <a:ext cx="0" cy="0"/>
          <a:chOff x="0" y="0"/>
          <a:chExt cx="0" cy="0"/>
        </a:xfrm>
      </p:grpSpPr>
      <p:sp>
        <p:nvSpPr>
          <p:cNvPr id="10" name="Content Placeholder 10"/>
          <p:cNvSpPr>
            <a:spLocks noGrp="1"/>
          </p:cNvSpPr>
          <p:nvPr>
            <p:ph sz="quarter" idx="10" hasCustomPrompt="1"/>
          </p:nvPr>
        </p:nvSpPr>
        <p:spPr>
          <a:xfrm>
            <a:off x="971600" y="627534"/>
            <a:ext cx="6625108" cy="1008112"/>
          </a:xfrm>
        </p:spPr>
        <p:txBody>
          <a:bodyPr/>
          <a:lstStyle>
            <a:lvl1pPr marL="0" marR="0" indent="0" algn="l" defTabSz="914400" rtl="0" eaLnBrk="1" fontAlgn="auto" latinLnBrk="0" hangingPunct="1">
              <a:lnSpc>
                <a:spcPts val="2900"/>
              </a:lnSpc>
              <a:spcBef>
                <a:spcPct val="20000"/>
              </a:spcBef>
              <a:spcAft>
                <a:spcPts val="0"/>
              </a:spcAft>
              <a:buClrTx/>
              <a:buSzPct val="93000"/>
              <a:buFont typeface="Verdana" pitchFamily="34" charset="0"/>
              <a:buNone/>
              <a:tabLst/>
              <a:defRPr/>
            </a:lvl1pPr>
          </a:lstStyle>
          <a:p>
            <a:pPr lvl="0"/>
            <a:r>
              <a:rPr lang="en-US" noProof="0" dirty="0" smtClean="0"/>
              <a:t>Course/Serial</a:t>
            </a:r>
          </a:p>
        </p:txBody>
      </p:sp>
      <p:sp>
        <p:nvSpPr>
          <p:cNvPr id="5"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baseline="0">
                <a:latin typeface="Verdana" pitchFamily="34" charset="0"/>
                <a:ea typeface="Verdana" pitchFamily="34" charset="0"/>
                <a:cs typeface="Verdana" pitchFamily="34" charset="0"/>
              </a:defRPr>
            </a:lvl1pPr>
          </a:lstStyle>
          <a:p>
            <a:r>
              <a:rPr lang="en-US" noProof="0" smtClean="0"/>
              <a:t>Episode name</a:t>
            </a:r>
            <a:endParaRPr lang="en-US" noProof="0"/>
          </a:p>
        </p:txBody>
      </p:sp>
      <p:sp>
        <p:nvSpPr>
          <p:cNvPr id="6" name="Underrubrik 2"/>
          <p:cNvSpPr>
            <a:spLocks noGrp="1"/>
          </p:cNvSpPr>
          <p:nvPr>
            <p:ph type="subTitle" idx="1" hasCustomPrompt="1"/>
          </p:nvPr>
        </p:nvSpPr>
        <p:spPr>
          <a:xfrm>
            <a:off x="1008000" y="2894400"/>
            <a:ext cx="6631200" cy="140554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Speaker or subtitle</a:t>
            </a:r>
          </a:p>
          <a:p>
            <a:pPr lvl="0"/>
            <a:endParaRPr lang="sv-SE" noProof="0" dirty="0" smtClean="0"/>
          </a:p>
        </p:txBody>
      </p:sp>
    </p:spTree>
    <p:extLst>
      <p:ext uri="{BB962C8B-B14F-4D97-AF65-F5344CB8AC3E}">
        <p14:creationId xmlns:p14="http://schemas.microsoft.com/office/powerpoint/2010/main" val="30291451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Heading and content">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Autofit/>
          </a:bodyPr>
          <a:lstStyle>
            <a:lvl1pPr>
              <a:defRPr sz="2800"/>
            </a:lvl1pPr>
          </a:lstStyle>
          <a:p>
            <a:r>
              <a:rPr lang="sv-SE" noProof="0" smtClean="0"/>
              <a:t>Click to edit Master title style</a:t>
            </a:r>
            <a:endParaRPr lang="sv-SE" noProof="0"/>
          </a:p>
        </p:txBody>
      </p:sp>
      <p:sp>
        <p:nvSpPr>
          <p:cNvPr id="3" name="Platshållare för innehåll 2"/>
          <p:cNvSpPr>
            <a:spLocks noGrp="1"/>
          </p:cNvSpPr>
          <p:nvPr>
            <p:ph idx="1"/>
          </p:nvPr>
        </p:nvSpPr>
        <p:spPr>
          <a:xfrm>
            <a:off x="792000" y="1275534"/>
            <a:ext cx="6850800" cy="3240432"/>
          </a:xfrm>
        </p:spPr>
        <p:txBody>
          <a:bodyPr>
            <a:normAutofit/>
          </a:bodyPr>
          <a:lstStyle>
            <a:lvl1pPr>
              <a:defRPr sz="2400"/>
            </a:lvl1pPr>
            <a:lvl2pPr>
              <a:defRPr sz="2400"/>
            </a:lvl2pPr>
            <a:lvl3pPr>
              <a:defRPr sz="2400"/>
            </a:lvl3pPr>
            <a:lvl4pPr>
              <a:defRPr sz="2400"/>
            </a:lvl4pPr>
            <a:lvl5pPr>
              <a:defRPr sz="2400"/>
            </a:lvl5pPr>
          </a:lstStyle>
          <a:p>
            <a:pPr lvl="0"/>
            <a:r>
              <a:rPr lang="sv-SE" noProof="0" smtClean="0"/>
              <a:t>Click to edit Master text styles</a:t>
            </a:r>
          </a:p>
          <a:p>
            <a:pPr lvl="1"/>
            <a:r>
              <a:rPr lang="sv-SE" noProof="0" smtClean="0"/>
              <a:t>Second level</a:t>
            </a:r>
          </a:p>
          <a:p>
            <a:pPr lvl="2"/>
            <a:r>
              <a:rPr lang="sv-SE" noProof="0" smtClean="0"/>
              <a:t>Third level</a:t>
            </a:r>
          </a:p>
          <a:p>
            <a:pPr lvl="3"/>
            <a:r>
              <a:rPr lang="sv-SE" noProof="0" smtClean="0"/>
              <a:t>Fourth level</a:t>
            </a:r>
          </a:p>
          <a:p>
            <a:pPr lvl="4"/>
            <a:r>
              <a:rPr lang="sv-SE" noProof="0" smtClean="0"/>
              <a:t>Fifth level</a:t>
            </a:r>
            <a:endParaRPr lang="sv-SE" noProof="0"/>
          </a:p>
        </p:txBody>
      </p:sp>
    </p:spTree>
    <p:extLst>
      <p:ext uri="{BB962C8B-B14F-4D97-AF65-F5344CB8AC3E}">
        <p14:creationId xmlns:p14="http://schemas.microsoft.com/office/powerpoint/2010/main" val="6878076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Chapter - Fire">
    <p:spTree>
      <p:nvGrpSpPr>
        <p:cNvPr id="1" name=""/>
        <p:cNvGrpSpPr/>
        <p:nvPr/>
      </p:nvGrpSpPr>
      <p:grpSpPr>
        <a:xfrm>
          <a:off x="0" y="0"/>
          <a:ext cx="0" cy="0"/>
          <a:chOff x="0" y="0"/>
          <a:chExt cx="0" cy="0"/>
        </a:xfrm>
      </p:grpSpPr>
      <p:pic>
        <p:nvPicPr>
          <p:cNvPr id="7" name="Picture 2" descr="SU_PPT_eld"/>
          <p:cNvPicPr>
            <a:picLocks noChangeAspect="1" noChangeArrowheads="1"/>
          </p:cNvPicPr>
          <p:nvPr userDrawn="1"/>
        </p:nvPicPr>
        <p:blipFill>
          <a:blip r:embed="rId2" cstate="print">
            <a:alphaModFix amt="55000"/>
          </a:blip>
          <a:srcRect l="4988" t="-362"/>
          <a:stretch>
            <a:fillRect/>
          </a:stretch>
        </p:blipFill>
        <p:spPr bwMode="auto">
          <a:xfrm>
            <a:off x="1" y="1225226"/>
            <a:ext cx="5408969" cy="3938812"/>
          </a:xfrm>
          <a:prstGeom prst="rect">
            <a:avLst/>
          </a:prstGeom>
          <a:noFill/>
          <a:effectLst/>
        </p:spPr>
      </p:pic>
      <p:sp>
        <p:nvSpPr>
          <p:cNvPr id="2"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3" name="Underrubrik 2"/>
          <p:cNvSpPr>
            <a:spLocks noGrp="1"/>
          </p:cNvSpPr>
          <p:nvPr>
            <p:ph type="subTitle" idx="1"/>
          </p:nvPr>
        </p:nvSpPr>
        <p:spPr>
          <a:xfrm>
            <a:off x="1008000" y="2894400"/>
            <a:ext cx="6631200" cy="1621566"/>
          </a:xfrm>
        </p:spPr>
        <p:txBody>
          <a:bodyPr>
            <a:no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smtClean="0"/>
              <a:t>Click to edit Master subtitle style</a:t>
            </a:r>
            <a:endParaRPr lang="sv-SE" noProof="0"/>
          </a:p>
        </p:txBody>
      </p:sp>
    </p:spTree>
    <p:extLst>
      <p:ext uri="{BB962C8B-B14F-4D97-AF65-F5344CB8AC3E}">
        <p14:creationId xmlns:p14="http://schemas.microsoft.com/office/powerpoint/2010/main" val="1598360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örstasida - Kronor">
    <p:spTree>
      <p:nvGrpSpPr>
        <p:cNvPr id="1" name=""/>
        <p:cNvGrpSpPr/>
        <p:nvPr/>
      </p:nvGrpSpPr>
      <p:grpSpPr>
        <a:xfrm>
          <a:off x="0" y="0"/>
          <a:ext cx="0" cy="0"/>
          <a:chOff x="0" y="0"/>
          <a:chExt cx="0" cy="0"/>
        </a:xfrm>
      </p:grpSpPr>
      <p:pic>
        <p:nvPicPr>
          <p:cNvPr id="6" name="Picture 9" descr="SU_PPT_kronor"/>
          <p:cNvPicPr>
            <a:picLocks noChangeAspect="1" noChangeArrowheads="1"/>
          </p:cNvPicPr>
          <p:nvPr userDrawn="1"/>
        </p:nvPicPr>
        <p:blipFill>
          <a:blip r:embed="rId2" cstate="print">
            <a:alphaModFix amt="55000"/>
          </a:blip>
          <a:srcRect/>
          <a:stretch>
            <a:fillRect/>
          </a:stretch>
        </p:blipFill>
        <p:spPr bwMode="auto">
          <a:xfrm>
            <a:off x="0" y="1262062"/>
            <a:ext cx="4197096" cy="3881628"/>
          </a:xfrm>
          <a:prstGeom prst="rect">
            <a:avLst/>
          </a:prstGeom>
          <a:noFill/>
        </p:spPr>
      </p:pic>
      <p:sp>
        <p:nvSpPr>
          <p:cNvPr id="2" name="Rubrik 1"/>
          <p:cNvSpPr>
            <a:spLocks noGrp="1"/>
          </p:cNvSpPr>
          <p:nvPr>
            <p:ph type="ctrTitle" hasCustomPrompt="1"/>
          </p:nvPr>
        </p:nvSpPr>
        <p:spPr>
          <a:xfrm>
            <a:off x="1008000" y="1827900"/>
            <a:ext cx="6631200" cy="1069200"/>
          </a:xfrm>
        </p:spPr>
        <p:txBody>
          <a:bodyPr lIns="72000" tIns="36000" rIns="72000" bIns="36000" anchor="ctr" anchorCtr="0">
            <a:normAutofit/>
          </a:bodyPr>
          <a:lstStyle>
            <a:lvl1pPr algn="l">
              <a:defRPr sz="4400" b="0">
                <a:latin typeface="Verdana" pitchFamily="34" charset="0"/>
                <a:ea typeface="Verdana" pitchFamily="34" charset="0"/>
                <a:cs typeface="Verdana" pitchFamily="34" charset="0"/>
              </a:defRPr>
            </a:lvl1pPr>
          </a:lstStyle>
          <a:p>
            <a:r>
              <a:rPr lang="sv-SE" noProof="0" smtClean="0"/>
              <a:t>Avsnittsnamn</a:t>
            </a:r>
            <a:endParaRPr lang="sv-SE" noProof="0"/>
          </a:p>
        </p:txBody>
      </p:sp>
      <p:sp>
        <p:nvSpPr>
          <p:cNvPr id="11" name="Content Placeholder 10"/>
          <p:cNvSpPr>
            <a:spLocks noGrp="1"/>
          </p:cNvSpPr>
          <p:nvPr>
            <p:ph sz="quarter" idx="10" hasCustomPrompt="1"/>
          </p:nvPr>
        </p:nvSpPr>
        <p:spPr>
          <a:xfrm>
            <a:off x="971600" y="627534"/>
            <a:ext cx="6625108" cy="1008112"/>
          </a:xfrm>
        </p:spPr>
        <p:txBody>
          <a:bodyPr/>
          <a:lstStyle>
            <a:lvl1pPr marL="0" indent="0">
              <a:buNone/>
              <a:defRPr/>
            </a:lvl1pPr>
          </a:lstStyle>
          <a:p>
            <a:pPr lvl="0"/>
            <a:r>
              <a:rPr lang="sv-SE" noProof="0" dirty="0" smtClean="0"/>
              <a:t>Kurs/Programserie</a:t>
            </a:r>
            <a:endParaRPr lang="sv-SE" noProof="0" dirty="0"/>
          </a:p>
        </p:txBody>
      </p:sp>
      <p:sp>
        <p:nvSpPr>
          <p:cNvPr id="7" name="Underrubrik 2"/>
          <p:cNvSpPr>
            <a:spLocks noGrp="1"/>
          </p:cNvSpPr>
          <p:nvPr>
            <p:ph type="subTitle" idx="1" hasCustomPrompt="1"/>
          </p:nvPr>
        </p:nvSpPr>
        <p:spPr>
          <a:xfrm>
            <a:off x="1008000" y="2894400"/>
            <a:ext cx="6631200" cy="104550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smtClean="0"/>
              <a:t>Talare eller underrubrik</a:t>
            </a:r>
          </a:p>
        </p:txBody>
      </p:sp>
    </p:spTree>
    <p:extLst>
      <p:ext uri="{BB962C8B-B14F-4D97-AF65-F5344CB8AC3E}">
        <p14:creationId xmlns:p14="http://schemas.microsoft.com/office/powerpoint/2010/main" val="6582890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hapter - Olive branch">
    <p:spTree>
      <p:nvGrpSpPr>
        <p:cNvPr id="1" name=""/>
        <p:cNvGrpSpPr/>
        <p:nvPr/>
      </p:nvGrpSpPr>
      <p:grpSpPr>
        <a:xfrm>
          <a:off x="0" y="0"/>
          <a:ext cx="0" cy="0"/>
          <a:chOff x="0" y="0"/>
          <a:chExt cx="0" cy="0"/>
        </a:xfrm>
      </p:grpSpPr>
      <p:pic>
        <p:nvPicPr>
          <p:cNvPr id="5" name="Picture 9" descr="SU_PPT_olivkvist"/>
          <p:cNvPicPr>
            <a:picLocks noChangeAspect="1" noChangeArrowheads="1"/>
          </p:cNvPicPr>
          <p:nvPr userDrawn="1"/>
        </p:nvPicPr>
        <p:blipFill>
          <a:blip r:embed="rId2" cstate="print">
            <a:alphaModFix amt="55000"/>
          </a:blip>
          <a:srcRect l="1746"/>
          <a:stretch>
            <a:fillRect/>
          </a:stretch>
        </p:blipFill>
        <p:spPr bwMode="auto">
          <a:xfrm>
            <a:off x="1589" y="238124"/>
            <a:ext cx="5161507" cy="4905756"/>
          </a:xfrm>
          <a:prstGeom prst="rect">
            <a:avLst/>
          </a:prstGeom>
          <a:noFill/>
        </p:spPr>
      </p:pic>
      <p:sp>
        <p:nvSpPr>
          <p:cNvPr id="8"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9" name="Underrubrik 2"/>
          <p:cNvSpPr>
            <a:spLocks noGrp="1"/>
          </p:cNvSpPr>
          <p:nvPr>
            <p:ph type="subTitle" idx="1"/>
          </p:nvPr>
        </p:nvSpPr>
        <p:spPr>
          <a:xfrm>
            <a:off x="1008000" y="2894400"/>
            <a:ext cx="6631200" cy="1621566"/>
          </a:xfrm>
        </p:spPr>
        <p:txBody>
          <a:bodyPr>
            <a:no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smtClean="0"/>
              <a:t>Click to edit Master subtitle style</a:t>
            </a:r>
            <a:endParaRPr lang="sv-SE" noProof="0"/>
          </a:p>
        </p:txBody>
      </p:sp>
    </p:spTree>
    <p:extLst>
      <p:ext uri="{BB962C8B-B14F-4D97-AF65-F5344CB8AC3E}">
        <p14:creationId xmlns:p14="http://schemas.microsoft.com/office/powerpoint/2010/main" val="26725743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pter - Crowns">
    <p:spTree>
      <p:nvGrpSpPr>
        <p:cNvPr id="1" name=""/>
        <p:cNvGrpSpPr/>
        <p:nvPr/>
      </p:nvGrpSpPr>
      <p:grpSpPr>
        <a:xfrm>
          <a:off x="0" y="0"/>
          <a:ext cx="0" cy="0"/>
          <a:chOff x="0" y="0"/>
          <a:chExt cx="0" cy="0"/>
        </a:xfrm>
      </p:grpSpPr>
      <p:pic>
        <p:nvPicPr>
          <p:cNvPr id="5" name="Picture 9" descr="SU_PPT_kronor"/>
          <p:cNvPicPr>
            <a:picLocks noChangeAspect="1" noChangeArrowheads="1"/>
          </p:cNvPicPr>
          <p:nvPr userDrawn="1"/>
        </p:nvPicPr>
        <p:blipFill>
          <a:blip r:embed="rId2" cstate="print">
            <a:alphaModFix amt="55000"/>
          </a:blip>
          <a:srcRect/>
          <a:stretch>
            <a:fillRect/>
          </a:stretch>
        </p:blipFill>
        <p:spPr bwMode="auto">
          <a:xfrm>
            <a:off x="0" y="1262062"/>
            <a:ext cx="4197096" cy="3881628"/>
          </a:xfrm>
          <a:prstGeom prst="rect">
            <a:avLst/>
          </a:prstGeom>
          <a:noFill/>
        </p:spPr>
      </p:pic>
      <p:sp>
        <p:nvSpPr>
          <p:cNvPr id="8"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9" name="Underrubrik 2"/>
          <p:cNvSpPr>
            <a:spLocks noGrp="1"/>
          </p:cNvSpPr>
          <p:nvPr>
            <p:ph type="subTitle" idx="1"/>
          </p:nvPr>
        </p:nvSpPr>
        <p:spPr>
          <a:xfrm>
            <a:off x="1008000" y="2894400"/>
            <a:ext cx="6631200" cy="1621566"/>
          </a:xfrm>
        </p:spPr>
        <p:txBody>
          <a:bodyPr>
            <a:no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smtClean="0"/>
              <a:t>Click to edit Master subtitle style</a:t>
            </a:r>
            <a:endParaRPr lang="sv-SE" noProof="0"/>
          </a:p>
        </p:txBody>
      </p:sp>
    </p:spTree>
    <p:extLst>
      <p:ext uri="{BB962C8B-B14F-4D97-AF65-F5344CB8AC3E}">
        <p14:creationId xmlns:p14="http://schemas.microsoft.com/office/powerpoint/2010/main" val="3330753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hapter">
    <p:spTree>
      <p:nvGrpSpPr>
        <p:cNvPr id="1" name=""/>
        <p:cNvGrpSpPr/>
        <p:nvPr/>
      </p:nvGrpSpPr>
      <p:grpSpPr>
        <a:xfrm>
          <a:off x="0" y="0"/>
          <a:ext cx="0" cy="0"/>
          <a:chOff x="0" y="0"/>
          <a:chExt cx="0" cy="0"/>
        </a:xfrm>
      </p:grpSpPr>
      <p:sp>
        <p:nvSpPr>
          <p:cNvPr id="6"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7" name="Underrubrik 2"/>
          <p:cNvSpPr>
            <a:spLocks noGrp="1"/>
          </p:cNvSpPr>
          <p:nvPr>
            <p:ph type="subTitle" idx="1"/>
          </p:nvPr>
        </p:nvSpPr>
        <p:spPr>
          <a:xfrm>
            <a:off x="1008000" y="2894400"/>
            <a:ext cx="6631200" cy="1621566"/>
          </a:xfrm>
        </p:spPr>
        <p:txBody>
          <a:bodyPr>
            <a:no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smtClean="0"/>
              <a:t>Click to edit Master subtitle style</a:t>
            </a:r>
            <a:endParaRPr lang="sv-SE" noProof="0"/>
          </a:p>
        </p:txBody>
      </p:sp>
    </p:spTree>
    <p:extLst>
      <p:ext uri="{BB962C8B-B14F-4D97-AF65-F5344CB8AC3E}">
        <p14:creationId xmlns:p14="http://schemas.microsoft.com/office/powerpoint/2010/main" val="20330759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parts">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rmAutofit/>
          </a:bodyPr>
          <a:lstStyle>
            <a:lvl1pPr>
              <a:defRPr sz="2800"/>
            </a:lvl1pPr>
          </a:lstStyle>
          <a:p>
            <a:r>
              <a:rPr lang="sv-SE" smtClean="0"/>
              <a:t>Click to edit Master title style</a:t>
            </a:r>
            <a:endParaRPr lang="sv-SE" dirty="0"/>
          </a:p>
        </p:txBody>
      </p:sp>
      <p:sp>
        <p:nvSpPr>
          <p:cNvPr id="3" name="Platshållare för innehåll 2"/>
          <p:cNvSpPr>
            <a:spLocks noGrp="1"/>
          </p:cNvSpPr>
          <p:nvPr>
            <p:ph sz="half" idx="1"/>
          </p:nvPr>
        </p:nvSpPr>
        <p:spPr>
          <a:xfrm>
            <a:off x="792000" y="1275534"/>
            <a:ext cx="3348000" cy="3240432"/>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dirty="0"/>
          </a:p>
        </p:txBody>
      </p:sp>
      <p:sp>
        <p:nvSpPr>
          <p:cNvPr id="4" name="Platshållare för innehåll 3"/>
          <p:cNvSpPr>
            <a:spLocks noGrp="1"/>
          </p:cNvSpPr>
          <p:nvPr>
            <p:ph sz="half" idx="2"/>
          </p:nvPr>
        </p:nvSpPr>
        <p:spPr>
          <a:xfrm>
            <a:off x="4291200" y="1275534"/>
            <a:ext cx="3348000" cy="3240432"/>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dirty="0"/>
          </a:p>
        </p:txBody>
      </p:sp>
    </p:spTree>
    <p:extLst>
      <p:ext uri="{BB962C8B-B14F-4D97-AF65-F5344CB8AC3E}">
        <p14:creationId xmlns:p14="http://schemas.microsoft.com/office/powerpoint/2010/main" val="17505042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Heading and text">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rmAutofit/>
          </a:bodyPr>
          <a:lstStyle>
            <a:lvl1pPr>
              <a:defRPr sz="2800"/>
            </a:lvl1pPr>
          </a:lstStyle>
          <a:p>
            <a:r>
              <a:rPr lang="sv-SE" noProof="0" smtClean="0"/>
              <a:t>Click to edit Master title style</a:t>
            </a:r>
            <a:endParaRPr lang="sv-SE" noProof="0"/>
          </a:p>
        </p:txBody>
      </p:sp>
      <p:sp>
        <p:nvSpPr>
          <p:cNvPr id="3" name="Platshållare för innehåll 2"/>
          <p:cNvSpPr>
            <a:spLocks noGrp="1"/>
          </p:cNvSpPr>
          <p:nvPr>
            <p:ph idx="1"/>
          </p:nvPr>
        </p:nvSpPr>
        <p:spPr>
          <a:xfrm>
            <a:off x="792000" y="1275534"/>
            <a:ext cx="6850800" cy="2411100"/>
          </a:xfrm>
        </p:spPr>
        <p:txBody>
          <a:bodyPr>
            <a:normAutofit/>
          </a:bodyPr>
          <a:lstStyle>
            <a:lvl1pPr marL="1588" indent="-1588">
              <a:lnSpc>
                <a:spcPts val="2600"/>
              </a:lnSpc>
              <a:buNone/>
              <a:defRPr sz="2400"/>
            </a:lvl1pPr>
            <a:lvl2pPr>
              <a:buNone/>
              <a:defRPr/>
            </a:lvl2pPr>
            <a:lvl3pPr>
              <a:buNone/>
              <a:defRPr/>
            </a:lvl3pPr>
            <a:lvl4pPr>
              <a:buNone/>
              <a:defRPr/>
            </a:lvl4pPr>
            <a:lvl5pPr>
              <a:buNone/>
              <a:defRPr/>
            </a:lvl5pPr>
          </a:lstStyle>
          <a:p>
            <a:pPr lvl="0"/>
            <a:r>
              <a:rPr lang="sv-SE" noProof="0" smtClean="0"/>
              <a:t>Click to edit Master text styles</a:t>
            </a:r>
          </a:p>
        </p:txBody>
      </p:sp>
    </p:spTree>
    <p:extLst>
      <p:ext uri="{BB962C8B-B14F-4D97-AF65-F5344CB8AC3E}">
        <p14:creationId xmlns:p14="http://schemas.microsoft.com/office/powerpoint/2010/main" val="19774956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Only content">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92000" y="595470"/>
            <a:ext cx="6850800" cy="3992504"/>
          </a:xfrm>
        </p:spPr>
        <p:txBody>
          <a:bodyPr>
            <a:normAutofit/>
          </a:bodyPr>
          <a:lstStyle>
            <a:lvl1pPr>
              <a:defRPr sz="2400"/>
            </a:lvl1pPr>
            <a:lvl2pPr>
              <a:defRPr sz="2400"/>
            </a:lvl2pPr>
            <a:lvl3pPr>
              <a:defRPr sz="2400"/>
            </a:lvl3pPr>
            <a:lvl4pPr>
              <a:defRPr sz="2400"/>
            </a:lvl4pPr>
            <a:lvl5pPr>
              <a:defRPr sz="2400"/>
            </a:lvl5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dirty="0"/>
          </a:p>
        </p:txBody>
      </p:sp>
    </p:spTree>
    <p:extLst>
      <p:ext uri="{BB962C8B-B14F-4D97-AF65-F5344CB8AC3E}">
        <p14:creationId xmlns:p14="http://schemas.microsoft.com/office/powerpoint/2010/main" val="17963257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7861761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örstasida - Eld">
    <p:bg>
      <p:bgPr>
        <a:solidFill>
          <a:schemeClr val="tx1"/>
        </a:solidFill>
        <a:effectLst/>
      </p:bgPr>
    </p:bg>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a:blip r:embed="rId2">
            <a:alphaModFix amt="21000"/>
            <a:extLst>
              <a:ext uri="{28A0092B-C50C-407E-A947-70E740481C1C}">
                <a14:useLocalDpi xmlns:a14="http://schemas.microsoft.com/office/drawing/2010/main" val="0"/>
              </a:ext>
            </a:extLst>
          </a:blip>
          <a:stretch>
            <a:fillRect/>
          </a:stretch>
        </p:blipFill>
        <p:spPr bwMode="auto">
          <a:xfrm>
            <a:off x="-828600" y="1275606"/>
            <a:ext cx="6264696" cy="4271832"/>
          </a:xfrm>
          <a:prstGeom prst="rect">
            <a:avLst/>
          </a:prstGeom>
          <a:solidFill>
            <a:schemeClr val="tx1"/>
          </a:solidFill>
          <a:effectLst/>
        </p:spPr>
      </p:pic>
      <p:sp>
        <p:nvSpPr>
          <p:cNvPr id="7"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smtClean="0"/>
              <a:t>Avsnittsnamn</a:t>
            </a:r>
            <a:endParaRPr lang="sv-SE" noProof="0"/>
          </a:p>
        </p:txBody>
      </p:sp>
      <p:sp>
        <p:nvSpPr>
          <p:cNvPr id="8" name="Underrubrik 2"/>
          <p:cNvSpPr>
            <a:spLocks noGrp="1"/>
          </p:cNvSpPr>
          <p:nvPr>
            <p:ph type="subTitle" idx="1" hasCustomPrompt="1"/>
          </p:nvPr>
        </p:nvSpPr>
        <p:spPr>
          <a:xfrm>
            <a:off x="1008000" y="2894400"/>
            <a:ext cx="6631200" cy="104550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smtClean="0"/>
              <a:t>Talare eller underrubrik</a:t>
            </a:r>
          </a:p>
        </p:txBody>
      </p:sp>
      <p:sp>
        <p:nvSpPr>
          <p:cNvPr id="9" name="Content Placeholder 10"/>
          <p:cNvSpPr>
            <a:spLocks noGrp="1"/>
          </p:cNvSpPr>
          <p:nvPr>
            <p:ph sz="quarter" idx="10" hasCustomPrompt="1"/>
          </p:nvPr>
        </p:nvSpPr>
        <p:spPr>
          <a:xfrm>
            <a:off x="971600" y="627534"/>
            <a:ext cx="6625108" cy="1008112"/>
          </a:xfrm>
        </p:spPr>
        <p:txBody>
          <a:bodyPr>
            <a:noAutofit/>
          </a:bodyPr>
          <a:lstStyle>
            <a:lvl1pPr marL="0" indent="0">
              <a:buNone/>
              <a:defRPr/>
            </a:lvl1pPr>
          </a:lstStyle>
          <a:p>
            <a:pPr lvl="0"/>
            <a:r>
              <a:rPr lang="sv-SE" noProof="0" dirty="0" smtClean="0"/>
              <a:t>Kurs/Programserie</a:t>
            </a:r>
          </a:p>
        </p:txBody>
      </p:sp>
    </p:spTree>
    <p:extLst>
      <p:ext uri="{BB962C8B-B14F-4D97-AF65-F5344CB8AC3E}">
        <p14:creationId xmlns:p14="http://schemas.microsoft.com/office/powerpoint/2010/main" val="170193489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örstasida - Olivkvist">
    <p:bg>
      <p:bgPr>
        <a:solidFill>
          <a:schemeClr val="tx1"/>
        </a:solidFill>
        <a:effectLst/>
      </p:bgPr>
    </p:bg>
    <p:spTree>
      <p:nvGrpSpPr>
        <p:cNvPr id="1" name=""/>
        <p:cNvGrpSpPr/>
        <p:nvPr/>
      </p:nvGrpSpPr>
      <p:grpSpPr>
        <a:xfrm>
          <a:off x="0" y="0"/>
          <a:ext cx="0" cy="0"/>
          <a:chOff x="0" y="0"/>
          <a:chExt cx="0" cy="0"/>
        </a:xfrm>
      </p:grpSpPr>
      <p:pic>
        <p:nvPicPr>
          <p:cNvPr id="4" name="Picture 3" descr="SU_olivkvist_neg.eps"/>
          <p:cNvPicPr>
            <a:picLocks noChangeAspect="1"/>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542523" y="267494"/>
            <a:ext cx="5762595" cy="5328592"/>
          </a:xfrm>
          <a:prstGeom prst="rect">
            <a:avLst/>
          </a:prstGeom>
        </p:spPr>
      </p:pic>
      <p:sp>
        <p:nvSpPr>
          <p:cNvPr id="9"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smtClean="0"/>
              <a:t>Avsnittsnamn</a:t>
            </a:r>
            <a:endParaRPr lang="sv-SE" noProof="0"/>
          </a:p>
        </p:txBody>
      </p:sp>
      <p:sp>
        <p:nvSpPr>
          <p:cNvPr id="10" name="Underrubrik 2"/>
          <p:cNvSpPr>
            <a:spLocks noGrp="1"/>
          </p:cNvSpPr>
          <p:nvPr>
            <p:ph type="subTitle" idx="1" hasCustomPrompt="1"/>
          </p:nvPr>
        </p:nvSpPr>
        <p:spPr>
          <a:xfrm>
            <a:off x="1008000" y="2894400"/>
            <a:ext cx="6631200" cy="104550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smtClean="0"/>
              <a:t>Talare eller underrubrik</a:t>
            </a:r>
          </a:p>
        </p:txBody>
      </p:sp>
      <p:sp>
        <p:nvSpPr>
          <p:cNvPr id="11" name="Content Placeholder 10"/>
          <p:cNvSpPr>
            <a:spLocks noGrp="1"/>
          </p:cNvSpPr>
          <p:nvPr>
            <p:ph sz="quarter" idx="10" hasCustomPrompt="1"/>
          </p:nvPr>
        </p:nvSpPr>
        <p:spPr>
          <a:xfrm>
            <a:off x="971600" y="627534"/>
            <a:ext cx="6625108" cy="1008112"/>
          </a:xfrm>
        </p:spPr>
        <p:txBody>
          <a:bodyPr>
            <a:noAutofit/>
          </a:bodyPr>
          <a:lstStyle>
            <a:lvl1pPr marL="0" indent="0">
              <a:buNone/>
              <a:defRPr/>
            </a:lvl1pPr>
          </a:lstStyle>
          <a:p>
            <a:pPr lvl="0"/>
            <a:r>
              <a:rPr lang="sv-SE" noProof="0" dirty="0" smtClean="0"/>
              <a:t>Kurs/Programserie</a:t>
            </a:r>
          </a:p>
        </p:txBody>
      </p:sp>
    </p:spTree>
    <p:extLst>
      <p:ext uri="{BB962C8B-B14F-4D97-AF65-F5344CB8AC3E}">
        <p14:creationId xmlns:p14="http://schemas.microsoft.com/office/powerpoint/2010/main" val="7980154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örstasida - Kronor">
    <p:bg>
      <p:bgPr>
        <a:solidFill>
          <a:schemeClr val="tx1"/>
        </a:solidFill>
        <a:effectLst/>
      </p:bgPr>
    </p:bg>
    <p:spTree>
      <p:nvGrpSpPr>
        <p:cNvPr id="1" name=""/>
        <p:cNvGrpSpPr/>
        <p:nvPr/>
      </p:nvGrpSpPr>
      <p:grpSpPr>
        <a:xfrm>
          <a:off x="0" y="0"/>
          <a:ext cx="0" cy="0"/>
          <a:chOff x="0" y="0"/>
          <a:chExt cx="0" cy="0"/>
        </a:xfrm>
      </p:grpSpPr>
      <p:pic>
        <p:nvPicPr>
          <p:cNvPr id="7" name="Picture 9"/>
          <p:cNvPicPr>
            <a:picLocks noChangeAspect="1" noChangeArrowheads="1"/>
          </p:cNvPicPr>
          <p:nvPr userDrawn="1"/>
        </p:nvPicPr>
        <p:blipFill>
          <a:blip r:embed="rId2">
            <a:alphaModFix amt="20000"/>
            <a:extLst>
              <a:ext uri="{28A0092B-C50C-407E-A947-70E740481C1C}">
                <a14:useLocalDpi xmlns:a14="http://schemas.microsoft.com/office/drawing/2010/main" val="0"/>
              </a:ext>
            </a:extLst>
          </a:blip>
          <a:stretch>
            <a:fillRect/>
          </a:stretch>
        </p:blipFill>
        <p:spPr bwMode="auto">
          <a:xfrm>
            <a:off x="-1055431" y="1275606"/>
            <a:ext cx="5267391" cy="3867894"/>
          </a:xfrm>
          <a:prstGeom prst="rect">
            <a:avLst/>
          </a:prstGeom>
          <a:noFill/>
        </p:spPr>
      </p:pic>
      <p:sp>
        <p:nvSpPr>
          <p:cNvPr id="10"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smtClean="0"/>
              <a:t>Avsnittsnamn</a:t>
            </a:r>
            <a:endParaRPr lang="sv-SE" noProof="0"/>
          </a:p>
        </p:txBody>
      </p:sp>
      <p:sp>
        <p:nvSpPr>
          <p:cNvPr id="11" name="Underrubrik 2"/>
          <p:cNvSpPr>
            <a:spLocks noGrp="1"/>
          </p:cNvSpPr>
          <p:nvPr>
            <p:ph type="subTitle" idx="1" hasCustomPrompt="1"/>
          </p:nvPr>
        </p:nvSpPr>
        <p:spPr>
          <a:xfrm>
            <a:off x="1008000" y="2894400"/>
            <a:ext cx="6631200" cy="104550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smtClean="0"/>
              <a:t>Talare eller underrubrik</a:t>
            </a:r>
          </a:p>
        </p:txBody>
      </p:sp>
      <p:sp>
        <p:nvSpPr>
          <p:cNvPr id="12" name="Content Placeholder 10"/>
          <p:cNvSpPr>
            <a:spLocks noGrp="1"/>
          </p:cNvSpPr>
          <p:nvPr>
            <p:ph sz="quarter" idx="10" hasCustomPrompt="1"/>
          </p:nvPr>
        </p:nvSpPr>
        <p:spPr>
          <a:xfrm>
            <a:off x="971600" y="627534"/>
            <a:ext cx="6625108" cy="1008112"/>
          </a:xfrm>
        </p:spPr>
        <p:txBody>
          <a:bodyPr>
            <a:noAutofit/>
          </a:bodyPr>
          <a:lstStyle>
            <a:lvl1pPr marL="0" indent="0">
              <a:buNone/>
              <a:defRPr/>
            </a:lvl1pPr>
          </a:lstStyle>
          <a:p>
            <a:pPr lvl="0"/>
            <a:r>
              <a:rPr lang="sv-SE" noProof="0" dirty="0" smtClean="0"/>
              <a:t>Kurs/Programserie</a:t>
            </a:r>
          </a:p>
        </p:txBody>
      </p:sp>
    </p:spTree>
    <p:extLst>
      <p:ext uri="{BB962C8B-B14F-4D97-AF65-F5344CB8AC3E}">
        <p14:creationId xmlns:p14="http://schemas.microsoft.com/office/powerpoint/2010/main" val="296838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örstasida - Olivkvist">
    <p:spTree>
      <p:nvGrpSpPr>
        <p:cNvPr id="1" name=""/>
        <p:cNvGrpSpPr/>
        <p:nvPr/>
      </p:nvGrpSpPr>
      <p:grpSpPr>
        <a:xfrm>
          <a:off x="0" y="0"/>
          <a:ext cx="0" cy="0"/>
          <a:chOff x="0" y="0"/>
          <a:chExt cx="0" cy="0"/>
        </a:xfrm>
      </p:grpSpPr>
      <p:pic>
        <p:nvPicPr>
          <p:cNvPr id="5" name="Picture 9" descr="SU_PPT_olivkvist"/>
          <p:cNvPicPr>
            <a:picLocks noChangeAspect="1" noChangeArrowheads="1"/>
          </p:cNvPicPr>
          <p:nvPr userDrawn="1"/>
        </p:nvPicPr>
        <p:blipFill>
          <a:blip r:embed="rId2" cstate="print">
            <a:alphaModFix amt="55000"/>
          </a:blip>
          <a:srcRect l="1746"/>
          <a:stretch>
            <a:fillRect/>
          </a:stretch>
        </p:blipFill>
        <p:spPr bwMode="auto">
          <a:xfrm>
            <a:off x="1589" y="238124"/>
            <a:ext cx="5161507" cy="4905756"/>
          </a:xfrm>
          <a:prstGeom prst="rect">
            <a:avLst/>
          </a:prstGeom>
          <a:noFill/>
        </p:spPr>
      </p:pic>
      <p:sp>
        <p:nvSpPr>
          <p:cNvPr id="6" name="Rubrik 1"/>
          <p:cNvSpPr>
            <a:spLocks noGrp="1"/>
          </p:cNvSpPr>
          <p:nvPr>
            <p:ph type="ctrTitle" hasCustomPrompt="1"/>
          </p:nvPr>
        </p:nvSpPr>
        <p:spPr>
          <a:xfrm>
            <a:off x="1008000" y="1827900"/>
            <a:ext cx="6631200" cy="1069200"/>
          </a:xfrm>
        </p:spPr>
        <p:txBody>
          <a:bodyPr lIns="72000" tIns="36000" rIns="72000" bIns="36000" anchor="ctr" anchorCtr="0">
            <a:normAutofit/>
          </a:bodyPr>
          <a:lstStyle>
            <a:lvl1pPr algn="l">
              <a:defRPr sz="4400" b="0">
                <a:latin typeface="Verdana" pitchFamily="34" charset="0"/>
                <a:ea typeface="Verdana" pitchFamily="34" charset="0"/>
                <a:cs typeface="Verdana" pitchFamily="34" charset="0"/>
              </a:defRPr>
            </a:lvl1pPr>
          </a:lstStyle>
          <a:p>
            <a:r>
              <a:rPr lang="sv-SE" noProof="0" smtClean="0"/>
              <a:t>Avsnittsnamn</a:t>
            </a:r>
            <a:endParaRPr lang="sv-SE" noProof="0"/>
          </a:p>
        </p:txBody>
      </p:sp>
      <p:sp>
        <p:nvSpPr>
          <p:cNvPr id="8" name="Content Placeholder 10"/>
          <p:cNvSpPr>
            <a:spLocks noGrp="1"/>
          </p:cNvSpPr>
          <p:nvPr>
            <p:ph sz="quarter" idx="10" hasCustomPrompt="1"/>
          </p:nvPr>
        </p:nvSpPr>
        <p:spPr>
          <a:xfrm>
            <a:off x="971600" y="627534"/>
            <a:ext cx="6625108" cy="1008112"/>
          </a:xfrm>
        </p:spPr>
        <p:txBody>
          <a:bodyPr/>
          <a:lstStyle>
            <a:lvl1pPr marL="0" indent="0">
              <a:buNone/>
              <a:defRPr/>
            </a:lvl1pPr>
          </a:lstStyle>
          <a:p>
            <a:pPr lvl="0"/>
            <a:r>
              <a:rPr lang="sv-SE" noProof="0" dirty="0" smtClean="0"/>
              <a:t>Kurs/Programserie</a:t>
            </a:r>
          </a:p>
        </p:txBody>
      </p:sp>
      <p:sp>
        <p:nvSpPr>
          <p:cNvPr id="9" name="Underrubrik 2"/>
          <p:cNvSpPr>
            <a:spLocks noGrp="1"/>
          </p:cNvSpPr>
          <p:nvPr>
            <p:ph type="subTitle" idx="1" hasCustomPrompt="1"/>
          </p:nvPr>
        </p:nvSpPr>
        <p:spPr>
          <a:xfrm>
            <a:off x="1008000" y="2894400"/>
            <a:ext cx="6631200" cy="104550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smtClean="0"/>
              <a:t>Talare eller underrubrik</a:t>
            </a:r>
          </a:p>
        </p:txBody>
      </p:sp>
    </p:spTree>
    <p:extLst>
      <p:ext uri="{BB962C8B-B14F-4D97-AF65-F5344CB8AC3E}">
        <p14:creationId xmlns:p14="http://schemas.microsoft.com/office/powerpoint/2010/main" val="32714047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Förstasida">
    <p:bg>
      <p:bgPr>
        <a:solidFill>
          <a:schemeClr val="tx1"/>
        </a:solidFill>
        <a:effectLst/>
      </p:bgPr>
    </p:bg>
    <p:spTree>
      <p:nvGrpSpPr>
        <p:cNvPr id="1" name=""/>
        <p:cNvGrpSpPr/>
        <p:nvPr/>
      </p:nvGrpSpPr>
      <p:grpSpPr>
        <a:xfrm>
          <a:off x="0" y="0"/>
          <a:ext cx="0" cy="0"/>
          <a:chOff x="0" y="0"/>
          <a:chExt cx="0" cy="0"/>
        </a:xfrm>
      </p:grpSpPr>
      <p:sp>
        <p:nvSpPr>
          <p:cNvPr id="8"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smtClean="0"/>
              <a:t>Avsnittsnamn</a:t>
            </a:r>
            <a:endParaRPr lang="sv-SE" noProof="0"/>
          </a:p>
        </p:txBody>
      </p:sp>
      <p:sp>
        <p:nvSpPr>
          <p:cNvPr id="9" name="Underrubrik 2"/>
          <p:cNvSpPr>
            <a:spLocks noGrp="1"/>
          </p:cNvSpPr>
          <p:nvPr>
            <p:ph type="subTitle" idx="1" hasCustomPrompt="1"/>
          </p:nvPr>
        </p:nvSpPr>
        <p:spPr>
          <a:xfrm>
            <a:off x="1008000" y="2894400"/>
            <a:ext cx="6631200" cy="104550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smtClean="0"/>
              <a:t>Talare eller underrubrik</a:t>
            </a:r>
          </a:p>
        </p:txBody>
      </p:sp>
      <p:sp>
        <p:nvSpPr>
          <p:cNvPr id="10" name="Content Placeholder 10"/>
          <p:cNvSpPr>
            <a:spLocks noGrp="1"/>
          </p:cNvSpPr>
          <p:nvPr>
            <p:ph sz="quarter" idx="10" hasCustomPrompt="1"/>
          </p:nvPr>
        </p:nvSpPr>
        <p:spPr>
          <a:xfrm>
            <a:off x="971600" y="627534"/>
            <a:ext cx="6625108" cy="1008112"/>
          </a:xfrm>
        </p:spPr>
        <p:txBody>
          <a:bodyPr>
            <a:noAutofit/>
          </a:bodyPr>
          <a:lstStyle>
            <a:lvl1pPr marL="0" indent="0">
              <a:buNone/>
              <a:defRPr/>
            </a:lvl1pPr>
          </a:lstStyle>
          <a:p>
            <a:pPr lvl="0"/>
            <a:r>
              <a:rPr lang="sv-SE" noProof="0" dirty="0" smtClean="0"/>
              <a:t>Kurs/Programserie</a:t>
            </a:r>
          </a:p>
        </p:txBody>
      </p:sp>
    </p:spTree>
    <p:extLst>
      <p:ext uri="{BB962C8B-B14F-4D97-AF65-F5344CB8AC3E}">
        <p14:creationId xmlns:p14="http://schemas.microsoft.com/office/powerpoint/2010/main" val="42498292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Rubrik och innehåll">
    <p:bg>
      <p:bgPr>
        <a:solidFill>
          <a:schemeClr val="tx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Autofit/>
          </a:bodyPr>
          <a:lstStyle>
            <a:lvl1pPr>
              <a:defRPr sz="2800"/>
            </a:lvl1pPr>
          </a:lstStyle>
          <a:p>
            <a:r>
              <a:rPr lang="sv-SE" noProof="0" smtClean="0"/>
              <a:t>Click to edit Master title style</a:t>
            </a:r>
            <a:endParaRPr lang="sv-SE" noProof="0"/>
          </a:p>
        </p:txBody>
      </p:sp>
      <p:sp>
        <p:nvSpPr>
          <p:cNvPr id="3" name="Platshållare för innehåll 2"/>
          <p:cNvSpPr>
            <a:spLocks noGrp="1"/>
          </p:cNvSpPr>
          <p:nvPr>
            <p:ph idx="1"/>
          </p:nvPr>
        </p:nvSpPr>
        <p:spPr>
          <a:xfrm>
            <a:off x="792000" y="1275534"/>
            <a:ext cx="6850800" cy="3240432"/>
          </a:xfrm>
        </p:spPr>
        <p:txBody>
          <a:bodyPr>
            <a:normAutofit/>
          </a:bodyPr>
          <a:lstStyle>
            <a:lvl1pPr>
              <a:defRPr sz="2400"/>
            </a:lvl1pPr>
            <a:lvl2pPr>
              <a:defRPr sz="2400"/>
            </a:lvl2pPr>
            <a:lvl3pPr>
              <a:defRPr sz="2400"/>
            </a:lvl3pPr>
            <a:lvl4pPr>
              <a:defRPr sz="2400"/>
            </a:lvl4pPr>
            <a:lvl5pPr>
              <a:defRPr sz="2400"/>
            </a:lvl5pPr>
          </a:lstStyle>
          <a:p>
            <a:pPr lvl="0"/>
            <a:r>
              <a:rPr lang="sv-SE" noProof="0" smtClean="0"/>
              <a:t>Click to edit Master text styles</a:t>
            </a:r>
          </a:p>
          <a:p>
            <a:pPr lvl="1"/>
            <a:r>
              <a:rPr lang="sv-SE" noProof="0" smtClean="0"/>
              <a:t>Second level</a:t>
            </a:r>
          </a:p>
          <a:p>
            <a:pPr lvl="2"/>
            <a:r>
              <a:rPr lang="sv-SE" noProof="0" smtClean="0"/>
              <a:t>Third level</a:t>
            </a:r>
          </a:p>
          <a:p>
            <a:pPr lvl="3"/>
            <a:r>
              <a:rPr lang="sv-SE" noProof="0" smtClean="0"/>
              <a:t>Fourth level</a:t>
            </a:r>
          </a:p>
          <a:p>
            <a:pPr lvl="4"/>
            <a:r>
              <a:rPr lang="sv-SE" noProof="0" smtClean="0"/>
              <a:t>Fifth level</a:t>
            </a:r>
            <a:endParaRPr lang="sv-SE" noProof="0"/>
          </a:p>
        </p:txBody>
      </p:sp>
    </p:spTree>
    <p:extLst>
      <p:ext uri="{BB962C8B-B14F-4D97-AF65-F5344CB8AC3E}">
        <p14:creationId xmlns:p14="http://schemas.microsoft.com/office/powerpoint/2010/main" val="32505148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Kapitelsida - Eld">
    <p:bg>
      <p:bgPr>
        <a:solidFill>
          <a:schemeClr val="tx1"/>
        </a:solidFill>
        <a:effectLst/>
      </p:bgPr>
    </p:bg>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a:blip r:embed="rId2">
            <a:alphaModFix amt="21000"/>
            <a:extLst>
              <a:ext uri="{28A0092B-C50C-407E-A947-70E740481C1C}">
                <a14:useLocalDpi xmlns:a14="http://schemas.microsoft.com/office/drawing/2010/main" val="0"/>
              </a:ext>
            </a:extLst>
          </a:blip>
          <a:stretch>
            <a:fillRect/>
          </a:stretch>
        </p:blipFill>
        <p:spPr bwMode="auto">
          <a:xfrm>
            <a:off x="-828600" y="1275606"/>
            <a:ext cx="6264696" cy="4271832"/>
          </a:xfrm>
          <a:prstGeom prst="rect">
            <a:avLst/>
          </a:prstGeom>
          <a:solidFill>
            <a:schemeClr val="tx1"/>
          </a:solidFill>
          <a:effectLst/>
        </p:spPr>
      </p:pic>
      <p:sp>
        <p:nvSpPr>
          <p:cNvPr id="5"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7" name="Underrubrik 2"/>
          <p:cNvSpPr>
            <a:spLocks noGrp="1"/>
          </p:cNvSpPr>
          <p:nvPr>
            <p:ph type="subTitle" idx="1"/>
          </p:nvPr>
        </p:nvSpPr>
        <p:spPr>
          <a:xfrm>
            <a:off x="1008000" y="2894400"/>
            <a:ext cx="6631200" cy="1621566"/>
          </a:xfrm>
        </p:spPr>
        <p:txBody>
          <a:bodyPr>
            <a:noAutofit/>
          </a:bodyPr>
          <a:lstStyle>
            <a:lvl1pPr marL="0" indent="0" algn="l">
              <a:lnSpc>
                <a:spcPts val="2900"/>
              </a:lnSpc>
              <a:spcBef>
                <a:spcPts val="480"/>
              </a:spcBef>
              <a:buNone/>
              <a:defRPr sz="20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subtitle</a:t>
            </a:r>
            <a:r>
              <a:rPr lang="sv-SE" noProof="0" dirty="0" smtClean="0"/>
              <a:t> style</a:t>
            </a:r>
            <a:endParaRPr lang="sv-SE" noProof="0" dirty="0"/>
          </a:p>
        </p:txBody>
      </p:sp>
    </p:spTree>
    <p:extLst>
      <p:ext uri="{BB962C8B-B14F-4D97-AF65-F5344CB8AC3E}">
        <p14:creationId xmlns:p14="http://schemas.microsoft.com/office/powerpoint/2010/main" val="11169158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Kapitelsida - Olivkvist">
    <p:bg>
      <p:bgPr>
        <a:solidFill>
          <a:schemeClr val="tx1"/>
        </a:solidFill>
        <a:effectLst/>
      </p:bgPr>
    </p:bg>
    <p:spTree>
      <p:nvGrpSpPr>
        <p:cNvPr id="1" name=""/>
        <p:cNvGrpSpPr/>
        <p:nvPr/>
      </p:nvGrpSpPr>
      <p:grpSpPr>
        <a:xfrm>
          <a:off x="0" y="0"/>
          <a:ext cx="0" cy="0"/>
          <a:chOff x="0" y="0"/>
          <a:chExt cx="0" cy="0"/>
        </a:xfrm>
      </p:grpSpPr>
      <p:pic>
        <p:nvPicPr>
          <p:cNvPr id="6" name="Picture 5" descr="SU_olivkvist_neg.eps"/>
          <p:cNvPicPr>
            <a:picLocks noChangeAspect="1"/>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542523" y="267494"/>
            <a:ext cx="5762595" cy="5328592"/>
          </a:xfrm>
          <a:prstGeom prst="rect">
            <a:avLst/>
          </a:prstGeom>
        </p:spPr>
      </p:pic>
      <p:sp>
        <p:nvSpPr>
          <p:cNvPr id="8"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9" name="Underrubrik 2"/>
          <p:cNvSpPr>
            <a:spLocks noGrp="1"/>
          </p:cNvSpPr>
          <p:nvPr>
            <p:ph type="subTitle" idx="1"/>
          </p:nvPr>
        </p:nvSpPr>
        <p:spPr>
          <a:xfrm>
            <a:off x="1008000" y="2894400"/>
            <a:ext cx="6631200" cy="1621566"/>
          </a:xfrm>
        </p:spPr>
        <p:txBody>
          <a:bodyPr>
            <a:noAutofit/>
          </a:bodyPr>
          <a:lstStyle>
            <a:lvl1pPr marL="0" indent="0" algn="l">
              <a:lnSpc>
                <a:spcPts val="2900"/>
              </a:lnSpc>
              <a:spcBef>
                <a:spcPts val="480"/>
              </a:spcBef>
              <a:buNone/>
              <a:defRPr sz="20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subtitle</a:t>
            </a:r>
            <a:r>
              <a:rPr lang="sv-SE" noProof="0" dirty="0" smtClean="0"/>
              <a:t> style</a:t>
            </a:r>
            <a:endParaRPr lang="sv-SE" noProof="0" dirty="0"/>
          </a:p>
        </p:txBody>
      </p:sp>
    </p:spTree>
    <p:extLst>
      <p:ext uri="{BB962C8B-B14F-4D97-AF65-F5344CB8AC3E}">
        <p14:creationId xmlns:p14="http://schemas.microsoft.com/office/powerpoint/2010/main" val="1259114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Kapitelsida - Kronor">
    <p:bg>
      <p:bgPr>
        <a:solidFill>
          <a:schemeClr val="tx1"/>
        </a:solidFill>
        <a:effectLst/>
      </p:bgPr>
    </p:bg>
    <p:spTree>
      <p:nvGrpSpPr>
        <p:cNvPr id="1" name=""/>
        <p:cNvGrpSpPr/>
        <p:nvPr/>
      </p:nvGrpSpPr>
      <p:grpSpPr>
        <a:xfrm>
          <a:off x="0" y="0"/>
          <a:ext cx="0" cy="0"/>
          <a:chOff x="0" y="0"/>
          <a:chExt cx="0" cy="0"/>
        </a:xfrm>
      </p:grpSpPr>
      <p:pic>
        <p:nvPicPr>
          <p:cNvPr id="6" name="Picture 9"/>
          <p:cNvPicPr>
            <a:picLocks noChangeAspect="1" noChangeArrowheads="1"/>
          </p:cNvPicPr>
          <p:nvPr userDrawn="1"/>
        </p:nvPicPr>
        <p:blipFill>
          <a:blip r:embed="rId2">
            <a:alphaModFix amt="20000"/>
            <a:extLst>
              <a:ext uri="{28A0092B-C50C-407E-A947-70E740481C1C}">
                <a14:useLocalDpi xmlns:a14="http://schemas.microsoft.com/office/drawing/2010/main" val="0"/>
              </a:ext>
            </a:extLst>
          </a:blip>
          <a:stretch>
            <a:fillRect/>
          </a:stretch>
        </p:blipFill>
        <p:spPr bwMode="auto">
          <a:xfrm>
            <a:off x="-1055431" y="1275606"/>
            <a:ext cx="5267391" cy="3867894"/>
          </a:xfrm>
          <a:prstGeom prst="rect">
            <a:avLst/>
          </a:prstGeom>
          <a:noFill/>
        </p:spPr>
      </p:pic>
      <p:sp>
        <p:nvSpPr>
          <p:cNvPr id="8"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9" name="Underrubrik 2"/>
          <p:cNvSpPr>
            <a:spLocks noGrp="1"/>
          </p:cNvSpPr>
          <p:nvPr>
            <p:ph type="subTitle" idx="1"/>
          </p:nvPr>
        </p:nvSpPr>
        <p:spPr>
          <a:xfrm>
            <a:off x="1008000" y="2894400"/>
            <a:ext cx="6631200" cy="1621566"/>
          </a:xfrm>
        </p:spPr>
        <p:txBody>
          <a:bodyPr>
            <a:noAutofit/>
          </a:bodyPr>
          <a:lstStyle>
            <a:lvl1pPr marL="0" indent="0" algn="l">
              <a:lnSpc>
                <a:spcPts val="2900"/>
              </a:lnSpc>
              <a:spcBef>
                <a:spcPts val="480"/>
              </a:spcBef>
              <a:buNone/>
              <a:defRPr sz="20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subtitle</a:t>
            </a:r>
            <a:r>
              <a:rPr lang="sv-SE" noProof="0" dirty="0" smtClean="0"/>
              <a:t> style</a:t>
            </a:r>
            <a:endParaRPr lang="sv-SE" noProof="0" dirty="0"/>
          </a:p>
        </p:txBody>
      </p:sp>
    </p:spTree>
    <p:extLst>
      <p:ext uri="{BB962C8B-B14F-4D97-AF65-F5344CB8AC3E}">
        <p14:creationId xmlns:p14="http://schemas.microsoft.com/office/powerpoint/2010/main" val="12787982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Kapitelsida">
    <p:bg>
      <p:bgPr>
        <a:solidFill>
          <a:schemeClr val="tx1"/>
        </a:solidFill>
        <a:effectLst/>
      </p:bgPr>
    </p:bg>
    <p:spTree>
      <p:nvGrpSpPr>
        <p:cNvPr id="1" name=""/>
        <p:cNvGrpSpPr/>
        <p:nvPr/>
      </p:nvGrpSpPr>
      <p:grpSpPr>
        <a:xfrm>
          <a:off x="0" y="0"/>
          <a:ext cx="0" cy="0"/>
          <a:chOff x="0" y="0"/>
          <a:chExt cx="0" cy="0"/>
        </a:xfrm>
      </p:grpSpPr>
      <p:sp>
        <p:nvSpPr>
          <p:cNvPr id="6"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7" name="Underrubrik 2"/>
          <p:cNvSpPr>
            <a:spLocks noGrp="1"/>
          </p:cNvSpPr>
          <p:nvPr>
            <p:ph type="subTitle" idx="1"/>
          </p:nvPr>
        </p:nvSpPr>
        <p:spPr>
          <a:xfrm>
            <a:off x="1008000" y="2894400"/>
            <a:ext cx="6631200" cy="1621566"/>
          </a:xfrm>
        </p:spPr>
        <p:txBody>
          <a:bodyPr>
            <a:noAutofit/>
          </a:bodyPr>
          <a:lstStyle>
            <a:lvl1pPr marL="0" indent="0" algn="l">
              <a:lnSpc>
                <a:spcPts val="2900"/>
              </a:lnSpc>
              <a:spcBef>
                <a:spcPts val="480"/>
              </a:spcBef>
              <a:buNone/>
              <a:defRPr sz="20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subtitle</a:t>
            </a:r>
            <a:r>
              <a:rPr lang="sv-SE" noProof="0" dirty="0" smtClean="0"/>
              <a:t> style</a:t>
            </a:r>
            <a:endParaRPr lang="sv-SE" noProof="0" dirty="0"/>
          </a:p>
        </p:txBody>
      </p:sp>
    </p:spTree>
    <p:extLst>
      <p:ext uri="{BB962C8B-B14F-4D97-AF65-F5344CB8AC3E}">
        <p14:creationId xmlns:p14="http://schemas.microsoft.com/office/powerpoint/2010/main" val="18978091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vå innehållsdelar">
    <p:bg>
      <p:bgPr>
        <a:solidFill>
          <a:schemeClr val="tx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rmAutofit/>
          </a:bodyPr>
          <a:lstStyle>
            <a:lvl1pPr>
              <a:defRPr sz="2800"/>
            </a:lvl1pPr>
          </a:lstStyle>
          <a:p>
            <a:r>
              <a:rPr lang="sv-SE" smtClean="0"/>
              <a:t>Click to edit Master title style</a:t>
            </a:r>
            <a:endParaRPr lang="sv-SE" dirty="0"/>
          </a:p>
        </p:txBody>
      </p:sp>
      <p:sp>
        <p:nvSpPr>
          <p:cNvPr id="3" name="Platshållare för innehåll 2"/>
          <p:cNvSpPr>
            <a:spLocks noGrp="1"/>
          </p:cNvSpPr>
          <p:nvPr>
            <p:ph sz="half" idx="1"/>
          </p:nvPr>
        </p:nvSpPr>
        <p:spPr>
          <a:xfrm>
            <a:off x="792000" y="1275534"/>
            <a:ext cx="3348000" cy="3240432"/>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dirty="0"/>
          </a:p>
        </p:txBody>
      </p:sp>
      <p:sp>
        <p:nvSpPr>
          <p:cNvPr id="4" name="Platshållare för innehåll 3"/>
          <p:cNvSpPr>
            <a:spLocks noGrp="1"/>
          </p:cNvSpPr>
          <p:nvPr>
            <p:ph sz="half" idx="2"/>
          </p:nvPr>
        </p:nvSpPr>
        <p:spPr>
          <a:xfrm>
            <a:off x="4291200" y="1275534"/>
            <a:ext cx="3348000" cy="3240432"/>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dirty="0"/>
          </a:p>
        </p:txBody>
      </p:sp>
    </p:spTree>
    <p:extLst>
      <p:ext uri="{BB962C8B-B14F-4D97-AF65-F5344CB8AC3E}">
        <p14:creationId xmlns:p14="http://schemas.microsoft.com/office/powerpoint/2010/main" val="320894894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Rubrik och text">
    <p:bg>
      <p:bgPr>
        <a:solidFill>
          <a:schemeClr val="tx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rmAutofit/>
          </a:bodyPr>
          <a:lstStyle>
            <a:lvl1pPr>
              <a:defRPr sz="2800"/>
            </a:lvl1pPr>
          </a:lstStyle>
          <a:p>
            <a:r>
              <a:rPr lang="sv-SE" noProof="0" smtClean="0"/>
              <a:t>Click to edit Master title style</a:t>
            </a:r>
            <a:endParaRPr lang="sv-SE" noProof="0"/>
          </a:p>
        </p:txBody>
      </p:sp>
      <p:sp>
        <p:nvSpPr>
          <p:cNvPr id="3" name="Platshållare för innehåll 2"/>
          <p:cNvSpPr>
            <a:spLocks noGrp="1"/>
          </p:cNvSpPr>
          <p:nvPr>
            <p:ph idx="1"/>
          </p:nvPr>
        </p:nvSpPr>
        <p:spPr>
          <a:xfrm>
            <a:off x="792000" y="1275534"/>
            <a:ext cx="6850800" cy="2411100"/>
          </a:xfrm>
        </p:spPr>
        <p:txBody>
          <a:bodyPr>
            <a:normAutofit/>
          </a:bodyPr>
          <a:lstStyle>
            <a:lvl1pPr marL="1588" indent="-1588">
              <a:lnSpc>
                <a:spcPts val="2600"/>
              </a:lnSpc>
              <a:buNone/>
              <a:defRPr sz="2400"/>
            </a:lvl1pPr>
            <a:lvl2pPr>
              <a:buNone/>
              <a:defRPr/>
            </a:lvl2pPr>
            <a:lvl3pPr>
              <a:buNone/>
              <a:defRPr/>
            </a:lvl3pPr>
            <a:lvl4pPr>
              <a:buNone/>
              <a:defRPr/>
            </a:lvl4pPr>
            <a:lvl5pPr>
              <a:buNone/>
              <a:defRPr/>
            </a:lvl5pPr>
          </a:lstStyle>
          <a:p>
            <a:pPr lvl="0"/>
            <a:r>
              <a:rPr lang="sv-SE" noProof="0" smtClean="0"/>
              <a:t>Click to edit Master text styles</a:t>
            </a:r>
          </a:p>
        </p:txBody>
      </p:sp>
    </p:spTree>
    <p:extLst>
      <p:ext uri="{BB962C8B-B14F-4D97-AF65-F5344CB8AC3E}">
        <p14:creationId xmlns:p14="http://schemas.microsoft.com/office/powerpoint/2010/main" val="371640710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Endast innehåll">
    <p:bg>
      <p:bgPr>
        <a:solidFill>
          <a:schemeClr val="tx1"/>
        </a:solidFill>
        <a:effectLst/>
      </p:bgPr>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92000" y="595470"/>
            <a:ext cx="6850800" cy="3992504"/>
          </a:xfrm>
        </p:spPr>
        <p:txBody>
          <a:bodyPr>
            <a:normAutofit/>
          </a:bodyPr>
          <a:lstStyle>
            <a:lvl1pPr>
              <a:defRPr sz="2400"/>
            </a:lvl1pPr>
            <a:lvl2pPr>
              <a:defRPr sz="2400"/>
            </a:lvl2pPr>
            <a:lvl3pPr>
              <a:defRPr sz="2400"/>
            </a:lvl3pPr>
            <a:lvl4pPr>
              <a:defRPr sz="2400"/>
            </a:lvl4pPr>
            <a:lvl5pPr>
              <a:defRPr sz="2400"/>
            </a:lvl5pPr>
          </a:lstStyle>
          <a:p>
            <a:pPr lvl="0"/>
            <a:r>
              <a:rPr lang="sv-SE" dirty="0" err="1" smtClean="0"/>
              <a:t>Click</a:t>
            </a:r>
            <a:r>
              <a:rPr lang="sv-SE" dirty="0" smtClean="0"/>
              <a:t> </a:t>
            </a:r>
            <a:r>
              <a:rPr lang="sv-SE" dirty="0" err="1" smtClean="0"/>
              <a:t>to</a:t>
            </a:r>
            <a:r>
              <a:rPr lang="sv-SE" dirty="0" smtClean="0"/>
              <a:t> </a:t>
            </a:r>
            <a:r>
              <a:rPr lang="sv-SE" dirty="0" err="1" smtClean="0"/>
              <a:t>edit</a:t>
            </a:r>
            <a:r>
              <a:rPr lang="sv-SE" dirty="0" smtClean="0"/>
              <a:t> Master text </a:t>
            </a:r>
            <a:r>
              <a:rPr lang="sv-SE" dirty="0" err="1" smtClean="0"/>
              <a:t>styles</a:t>
            </a:r>
            <a:endParaRPr lang="sv-SE" dirty="0" smtClean="0"/>
          </a:p>
          <a:p>
            <a:pPr lvl="1"/>
            <a:r>
              <a:rPr lang="sv-SE" dirty="0" smtClean="0"/>
              <a:t>Second </a:t>
            </a:r>
            <a:r>
              <a:rPr lang="sv-SE" dirty="0" err="1" smtClean="0"/>
              <a:t>level</a:t>
            </a:r>
            <a:endParaRPr lang="sv-SE" dirty="0" smtClean="0"/>
          </a:p>
          <a:p>
            <a:pPr lvl="2"/>
            <a:r>
              <a:rPr lang="sv-SE" dirty="0" err="1" smtClean="0"/>
              <a:t>Third</a:t>
            </a:r>
            <a:r>
              <a:rPr lang="sv-SE" dirty="0" smtClean="0"/>
              <a:t> </a:t>
            </a:r>
            <a:r>
              <a:rPr lang="sv-SE" dirty="0" err="1" smtClean="0"/>
              <a:t>level</a:t>
            </a:r>
            <a:endParaRPr lang="sv-SE" dirty="0" smtClean="0"/>
          </a:p>
          <a:p>
            <a:pPr lvl="3"/>
            <a:r>
              <a:rPr lang="sv-SE" dirty="0" err="1" smtClean="0"/>
              <a:t>Fourth</a:t>
            </a:r>
            <a:r>
              <a:rPr lang="sv-SE" dirty="0" smtClean="0"/>
              <a:t> </a:t>
            </a:r>
            <a:r>
              <a:rPr lang="sv-SE" dirty="0" err="1" smtClean="0"/>
              <a:t>level</a:t>
            </a:r>
            <a:endParaRPr lang="sv-SE" dirty="0" smtClean="0"/>
          </a:p>
          <a:p>
            <a:pPr lvl="4"/>
            <a:r>
              <a:rPr lang="sv-SE" dirty="0" err="1" smtClean="0"/>
              <a:t>Fifth</a:t>
            </a:r>
            <a:r>
              <a:rPr lang="sv-SE" dirty="0" smtClean="0"/>
              <a:t> </a:t>
            </a:r>
            <a:r>
              <a:rPr lang="sv-SE" dirty="0" err="1" smtClean="0"/>
              <a:t>level</a:t>
            </a:r>
            <a:endParaRPr lang="sv-SE" dirty="0"/>
          </a:p>
        </p:txBody>
      </p:sp>
    </p:spTree>
    <p:extLst>
      <p:ext uri="{BB962C8B-B14F-4D97-AF65-F5344CB8AC3E}">
        <p14:creationId xmlns:p14="http://schemas.microsoft.com/office/powerpoint/2010/main" val="303764291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Tom">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1275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örstasida">
    <p:spTree>
      <p:nvGrpSpPr>
        <p:cNvPr id="1" name=""/>
        <p:cNvGrpSpPr/>
        <p:nvPr/>
      </p:nvGrpSpPr>
      <p:grpSpPr>
        <a:xfrm>
          <a:off x="0" y="0"/>
          <a:ext cx="0" cy="0"/>
          <a:chOff x="0" y="0"/>
          <a:chExt cx="0" cy="0"/>
        </a:xfrm>
      </p:grpSpPr>
      <p:sp>
        <p:nvSpPr>
          <p:cNvPr id="5" name="Rubrik 1"/>
          <p:cNvSpPr>
            <a:spLocks noGrp="1"/>
          </p:cNvSpPr>
          <p:nvPr>
            <p:ph type="ctrTitle" hasCustomPrompt="1"/>
          </p:nvPr>
        </p:nvSpPr>
        <p:spPr>
          <a:xfrm>
            <a:off x="1008000" y="1827900"/>
            <a:ext cx="6631200" cy="1069200"/>
          </a:xfrm>
        </p:spPr>
        <p:txBody>
          <a:bodyPr lIns="72000" tIns="36000" rIns="72000" bIns="36000" anchor="ctr" anchorCtr="0">
            <a:normAutofit/>
          </a:bodyPr>
          <a:lstStyle>
            <a:lvl1pPr algn="l">
              <a:defRPr sz="4400" b="0">
                <a:latin typeface="Verdana" pitchFamily="34" charset="0"/>
                <a:ea typeface="Verdana" pitchFamily="34" charset="0"/>
                <a:cs typeface="Verdana" pitchFamily="34" charset="0"/>
              </a:defRPr>
            </a:lvl1pPr>
          </a:lstStyle>
          <a:p>
            <a:r>
              <a:rPr lang="sv-SE" noProof="0" smtClean="0"/>
              <a:t>Avsnittsnamn</a:t>
            </a:r>
            <a:endParaRPr lang="sv-SE" noProof="0"/>
          </a:p>
        </p:txBody>
      </p:sp>
      <p:sp>
        <p:nvSpPr>
          <p:cNvPr id="7" name="Content Placeholder 10"/>
          <p:cNvSpPr>
            <a:spLocks noGrp="1"/>
          </p:cNvSpPr>
          <p:nvPr>
            <p:ph sz="quarter" idx="10" hasCustomPrompt="1"/>
          </p:nvPr>
        </p:nvSpPr>
        <p:spPr>
          <a:xfrm>
            <a:off x="971600" y="627534"/>
            <a:ext cx="6625108" cy="1008112"/>
          </a:xfrm>
        </p:spPr>
        <p:txBody>
          <a:bodyPr/>
          <a:lstStyle>
            <a:lvl1pPr marL="0" indent="0">
              <a:buNone/>
              <a:defRPr/>
            </a:lvl1pPr>
          </a:lstStyle>
          <a:p>
            <a:pPr lvl="0"/>
            <a:r>
              <a:rPr lang="sv-SE" noProof="0" dirty="0" smtClean="0"/>
              <a:t>Kurs/Programserie</a:t>
            </a:r>
          </a:p>
        </p:txBody>
      </p:sp>
      <p:sp>
        <p:nvSpPr>
          <p:cNvPr id="8" name="Underrubrik 2"/>
          <p:cNvSpPr>
            <a:spLocks noGrp="1"/>
          </p:cNvSpPr>
          <p:nvPr>
            <p:ph type="subTitle" idx="1" hasCustomPrompt="1"/>
          </p:nvPr>
        </p:nvSpPr>
        <p:spPr>
          <a:xfrm>
            <a:off x="1008000" y="2894400"/>
            <a:ext cx="6631200" cy="104550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smtClean="0"/>
              <a:t>Talare eller underrubrik</a:t>
            </a:r>
          </a:p>
        </p:txBody>
      </p:sp>
    </p:spTree>
    <p:extLst>
      <p:ext uri="{BB962C8B-B14F-4D97-AF65-F5344CB8AC3E}">
        <p14:creationId xmlns:p14="http://schemas.microsoft.com/office/powerpoint/2010/main" val="5928409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irst page - Fire">
    <p:bg>
      <p:bgPr>
        <a:solidFill>
          <a:schemeClr val="tx1"/>
        </a:solidFill>
        <a:effectLst/>
      </p:bgPr>
    </p:bg>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a:blip r:embed="rId2">
            <a:alphaModFix amt="21000"/>
            <a:extLst>
              <a:ext uri="{28A0092B-C50C-407E-A947-70E740481C1C}">
                <a14:useLocalDpi xmlns:a14="http://schemas.microsoft.com/office/drawing/2010/main" val="0"/>
              </a:ext>
            </a:extLst>
          </a:blip>
          <a:stretch>
            <a:fillRect/>
          </a:stretch>
        </p:blipFill>
        <p:spPr bwMode="auto">
          <a:xfrm>
            <a:off x="-828600" y="1275606"/>
            <a:ext cx="6264696" cy="4271832"/>
          </a:xfrm>
          <a:prstGeom prst="rect">
            <a:avLst/>
          </a:prstGeom>
          <a:solidFill>
            <a:schemeClr val="tx1"/>
          </a:solidFill>
          <a:effectLst/>
        </p:spPr>
      </p:pic>
      <p:sp>
        <p:nvSpPr>
          <p:cNvPr id="10"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baseline="0">
                <a:latin typeface="Verdana" pitchFamily="34" charset="0"/>
                <a:ea typeface="Verdana" pitchFamily="34" charset="0"/>
                <a:cs typeface="Verdana" pitchFamily="34" charset="0"/>
              </a:defRPr>
            </a:lvl1pPr>
          </a:lstStyle>
          <a:p>
            <a:r>
              <a:rPr lang="en-US" noProof="0" smtClean="0"/>
              <a:t>Episode name</a:t>
            </a:r>
            <a:endParaRPr lang="en-US" noProof="0"/>
          </a:p>
        </p:txBody>
      </p:sp>
      <p:sp>
        <p:nvSpPr>
          <p:cNvPr id="11" name="Underrubrik 2"/>
          <p:cNvSpPr>
            <a:spLocks noGrp="1"/>
          </p:cNvSpPr>
          <p:nvPr>
            <p:ph type="subTitle" idx="1" hasCustomPrompt="1"/>
          </p:nvPr>
        </p:nvSpPr>
        <p:spPr>
          <a:xfrm>
            <a:off x="1008000" y="2894400"/>
            <a:ext cx="6631200" cy="140554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Speaker or subtitle</a:t>
            </a:r>
          </a:p>
          <a:p>
            <a:pPr lvl="0"/>
            <a:endParaRPr lang="sv-SE" noProof="0" dirty="0" smtClean="0"/>
          </a:p>
        </p:txBody>
      </p:sp>
      <p:sp>
        <p:nvSpPr>
          <p:cNvPr id="12" name="Content Placeholder 10"/>
          <p:cNvSpPr>
            <a:spLocks noGrp="1"/>
          </p:cNvSpPr>
          <p:nvPr>
            <p:ph sz="quarter" idx="10" hasCustomPrompt="1"/>
          </p:nvPr>
        </p:nvSpPr>
        <p:spPr>
          <a:xfrm>
            <a:off x="971600" y="627534"/>
            <a:ext cx="6625108" cy="1008112"/>
          </a:xfrm>
        </p:spPr>
        <p:txBody>
          <a:bodyPr>
            <a:noAutofit/>
          </a:bodyPr>
          <a:lstStyle>
            <a:lvl1pPr marL="0" marR="0" indent="0" algn="l" defTabSz="914400" rtl="0" eaLnBrk="1" fontAlgn="auto" latinLnBrk="0" hangingPunct="1">
              <a:lnSpc>
                <a:spcPts val="2900"/>
              </a:lnSpc>
              <a:spcBef>
                <a:spcPct val="20000"/>
              </a:spcBef>
              <a:spcAft>
                <a:spcPts val="0"/>
              </a:spcAft>
              <a:buClrTx/>
              <a:buSzPct val="93000"/>
              <a:buFont typeface="Verdana" pitchFamily="34" charset="0"/>
              <a:buNone/>
              <a:tabLst/>
              <a:defRPr/>
            </a:lvl1pPr>
          </a:lstStyle>
          <a:p>
            <a:pPr lvl="0"/>
            <a:r>
              <a:rPr lang="en-US" noProof="0" dirty="0" smtClean="0"/>
              <a:t>Course/Serial</a:t>
            </a:r>
          </a:p>
        </p:txBody>
      </p:sp>
    </p:spTree>
    <p:extLst>
      <p:ext uri="{BB962C8B-B14F-4D97-AF65-F5344CB8AC3E}">
        <p14:creationId xmlns:p14="http://schemas.microsoft.com/office/powerpoint/2010/main" val="179916910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irst page - Olive branch">
    <p:bg>
      <p:bgPr>
        <a:solidFill>
          <a:schemeClr val="tx1"/>
        </a:solidFill>
        <a:effectLst/>
      </p:bgPr>
    </p:bg>
    <p:spTree>
      <p:nvGrpSpPr>
        <p:cNvPr id="1" name=""/>
        <p:cNvGrpSpPr/>
        <p:nvPr/>
      </p:nvGrpSpPr>
      <p:grpSpPr>
        <a:xfrm>
          <a:off x="0" y="0"/>
          <a:ext cx="0" cy="0"/>
          <a:chOff x="0" y="0"/>
          <a:chExt cx="0" cy="0"/>
        </a:xfrm>
      </p:grpSpPr>
      <p:pic>
        <p:nvPicPr>
          <p:cNvPr id="4" name="Picture 3" descr="SU_olivkvist_neg.eps"/>
          <p:cNvPicPr>
            <a:picLocks noChangeAspect="1"/>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542523" y="267494"/>
            <a:ext cx="5762595" cy="5328592"/>
          </a:xfrm>
          <a:prstGeom prst="rect">
            <a:avLst/>
          </a:prstGeom>
        </p:spPr>
      </p:pic>
      <p:sp>
        <p:nvSpPr>
          <p:cNvPr id="6"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baseline="0">
                <a:latin typeface="Verdana" pitchFamily="34" charset="0"/>
                <a:ea typeface="Verdana" pitchFamily="34" charset="0"/>
                <a:cs typeface="Verdana" pitchFamily="34" charset="0"/>
              </a:defRPr>
            </a:lvl1pPr>
          </a:lstStyle>
          <a:p>
            <a:r>
              <a:rPr lang="en-US" noProof="0" smtClean="0"/>
              <a:t>Episode name</a:t>
            </a:r>
            <a:endParaRPr lang="en-US" noProof="0"/>
          </a:p>
        </p:txBody>
      </p:sp>
      <p:sp>
        <p:nvSpPr>
          <p:cNvPr id="7" name="Underrubrik 2"/>
          <p:cNvSpPr>
            <a:spLocks noGrp="1"/>
          </p:cNvSpPr>
          <p:nvPr>
            <p:ph type="subTitle" idx="1" hasCustomPrompt="1"/>
          </p:nvPr>
        </p:nvSpPr>
        <p:spPr>
          <a:xfrm>
            <a:off x="1008000" y="2894400"/>
            <a:ext cx="6631200" cy="140554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Speaker or subtitle</a:t>
            </a:r>
          </a:p>
          <a:p>
            <a:pPr lvl="0"/>
            <a:endParaRPr lang="sv-SE" noProof="0" dirty="0" smtClean="0"/>
          </a:p>
        </p:txBody>
      </p:sp>
      <p:sp>
        <p:nvSpPr>
          <p:cNvPr id="8" name="Content Placeholder 10"/>
          <p:cNvSpPr>
            <a:spLocks noGrp="1"/>
          </p:cNvSpPr>
          <p:nvPr>
            <p:ph sz="quarter" idx="10" hasCustomPrompt="1"/>
          </p:nvPr>
        </p:nvSpPr>
        <p:spPr>
          <a:xfrm>
            <a:off x="971600" y="627534"/>
            <a:ext cx="6625108" cy="1008112"/>
          </a:xfrm>
        </p:spPr>
        <p:txBody>
          <a:bodyPr>
            <a:noAutofit/>
          </a:bodyPr>
          <a:lstStyle>
            <a:lvl1pPr marL="0" marR="0" indent="0" algn="l" defTabSz="914400" rtl="0" eaLnBrk="1" fontAlgn="auto" latinLnBrk="0" hangingPunct="1">
              <a:lnSpc>
                <a:spcPts val="2900"/>
              </a:lnSpc>
              <a:spcBef>
                <a:spcPct val="20000"/>
              </a:spcBef>
              <a:spcAft>
                <a:spcPts val="0"/>
              </a:spcAft>
              <a:buClrTx/>
              <a:buSzPct val="93000"/>
              <a:buFont typeface="Verdana" pitchFamily="34" charset="0"/>
              <a:buNone/>
              <a:tabLst/>
              <a:defRPr/>
            </a:lvl1pPr>
          </a:lstStyle>
          <a:p>
            <a:pPr lvl="0"/>
            <a:r>
              <a:rPr lang="en-US" noProof="0" dirty="0" smtClean="0"/>
              <a:t>Course/Serial</a:t>
            </a:r>
          </a:p>
        </p:txBody>
      </p:sp>
    </p:spTree>
    <p:extLst>
      <p:ext uri="{BB962C8B-B14F-4D97-AF65-F5344CB8AC3E}">
        <p14:creationId xmlns:p14="http://schemas.microsoft.com/office/powerpoint/2010/main" val="185050959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First page - Crowns">
    <p:bg>
      <p:bgPr>
        <a:solidFill>
          <a:schemeClr val="tx1"/>
        </a:solidFill>
        <a:effectLst/>
      </p:bgPr>
    </p:bg>
    <p:spTree>
      <p:nvGrpSpPr>
        <p:cNvPr id="1" name=""/>
        <p:cNvGrpSpPr/>
        <p:nvPr/>
      </p:nvGrpSpPr>
      <p:grpSpPr>
        <a:xfrm>
          <a:off x="0" y="0"/>
          <a:ext cx="0" cy="0"/>
          <a:chOff x="0" y="0"/>
          <a:chExt cx="0" cy="0"/>
        </a:xfrm>
      </p:grpSpPr>
      <p:pic>
        <p:nvPicPr>
          <p:cNvPr id="7" name="Picture 9"/>
          <p:cNvPicPr>
            <a:picLocks noChangeAspect="1" noChangeArrowheads="1"/>
          </p:cNvPicPr>
          <p:nvPr userDrawn="1"/>
        </p:nvPicPr>
        <p:blipFill>
          <a:blip r:embed="rId2">
            <a:alphaModFix amt="20000"/>
            <a:extLst>
              <a:ext uri="{28A0092B-C50C-407E-A947-70E740481C1C}">
                <a14:useLocalDpi xmlns:a14="http://schemas.microsoft.com/office/drawing/2010/main" val="0"/>
              </a:ext>
            </a:extLst>
          </a:blip>
          <a:stretch>
            <a:fillRect/>
          </a:stretch>
        </p:blipFill>
        <p:spPr bwMode="auto">
          <a:xfrm>
            <a:off x="-1055431" y="1275606"/>
            <a:ext cx="5267391" cy="3867894"/>
          </a:xfrm>
          <a:prstGeom prst="rect">
            <a:avLst/>
          </a:prstGeom>
          <a:noFill/>
        </p:spPr>
      </p:pic>
      <p:sp>
        <p:nvSpPr>
          <p:cNvPr id="6"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baseline="0">
                <a:latin typeface="Verdana" pitchFamily="34" charset="0"/>
                <a:ea typeface="Verdana" pitchFamily="34" charset="0"/>
                <a:cs typeface="Verdana" pitchFamily="34" charset="0"/>
              </a:defRPr>
            </a:lvl1pPr>
          </a:lstStyle>
          <a:p>
            <a:r>
              <a:rPr lang="en-US" noProof="0" smtClean="0"/>
              <a:t>Episode name</a:t>
            </a:r>
            <a:endParaRPr lang="en-US" noProof="0"/>
          </a:p>
        </p:txBody>
      </p:sp>
      <p:sp>
        <p:nvSpPr>
          <p:cNvPr id="8" name="Underrubrik 2"/>
          <p:cNvSpPr>
            <a:spLocks noGrp="1"/>
          </p:cNvSpPr>
          <p:nvPr>
            <p:ph type="subTitle" idx="1" hasCustomPrompt="1"/>
          </p:nvPr>
        </p:nvSpPr>
        <p:spPr>
          <a:xfrm>
            <a:off x="1008000" y="2894400"/>
            <a:ext cx="6631200" cy="140554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Speaker or subtitle</a:t>
            </a:r>
          </a:p>
          <a:p>
            <a:pPr lvl="0"/>
            <a:endParaRPr lang="sv-SE" noProof="0" dirty="0" smtClean="0"/>
          </a:p>
        </p:txBody>
      </p:sp>
      <p:sp>
        <p:nvSpPr>
          <p:cNvPr id="9" name="Content Placeholder 10"/>
          <p:cNvSpPr>
            <a:spLocks noGrp="1"/>
          </p:cNvSpPr>
          <p:nvPr>
            <p:ph sz="quarter" idx="10" hasCustomPrompt="1"/>
          </p:nvPr>
        </p:nvSpPr>
        <p:spPr>
          <a:xfrm>
            <a:off x="971600" y="627534"/>
            <a:ext cx="6625108" cy="1008112"/>
          </a:xfrm>
        </p:spPr>
        <p:txBody>
          <a:bodyPr>
            <a:noAutofit/>
          </a:bodyPr>
          <a:lstStyle>
            <a:lvl1pPr marL="0" marR="0" indent="0" algn="l" defTabSz="914400" rtl="0" eaLnBrk="1" fontAlgn="auto" latinLnBrk="0" hangingPunct="1">
              <a:lnSpc>
                <a:spcPts val="2900"/>
              </a:lnSpc>
              <a:spcBef>
                <a:spcPct val="20000"/>
              </a:spcBef>
              <a:spcAft>
                <a:spcPts val="0"/>
              </a:spcAft>
              <a:buClrTx/>
              <a:buSzPct val="93000"/>
              <a:buFont typeface="Verdana" pitchFamily="34" charset="0"/>
              <a:buNone/>
              <a:tabLst/>
              <a:defRPr/>
            </a:lvl1pPr>
          </a:lstStyle>
          <a:p>
            <a:pPr lvl="0"/>
            <a:r>
              <a:rPr lang="en-US" noProof="0" dirty="0" smtClean="0"/>
              <a:t>Course/Serial</a:t>
            </a:r>
          </a:p>
        </p:txBody>
      </p:sp>
    </p:spTree>
    <p:extLst>
      <p:ext uri="{BB962C8B-B14F-4D97-AF65-F5344CB8AC3E}">
        <p14:creationId xmlns:p14="http://schemas.microsoft.com/office/powerpoint/2010/main" val="228472190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First page">
    <p:bg>
      <p:bgPr>
        <a:solidFill>
          <a:schemeClr val="tx1"/>
        </a:solidFill>
        <a:effectLst/>
      </p:bgPr>
    </p:bg>
    <p:spTree>
      <p:nvGrpSpPr>
        <p:cNvPr id="1" name=""/>
        <p:cNvGrpSpPr/>
        <p:nvPr/>
      </p:nvGrpSpPr>
      <p:grpSpPr>
        <a:xfrm>
          <a:off x="0" y="0"/>
          <a:ext cx="0" cy="0"/>
          <a:chOff x="0" y="0"/>
          <a:chExt cx="0" cy="0"/>
        </a:xfrm>
      </p:grpSpPr>
      <p:sp>
        <p:nvSpPr>
          <p:cNvPr id="5"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baseline="0">
                <a:latin typeface="Verdana" pitchFamily="34" charset="0"/>
                <a:ea typeface="Verdana" pitchFamily="34" charset="0"/>
                <a:cs typeface="Verdana" pitchFamily="34" charset="0"/>
              </a:defRPr>
            </a:lvl1pPr>
          </a:lstStyle>
          <a:p>
            <a:r>
              <a:rPr lang="en-US" noProof="0" smtClean="0"/>
              <a:t>Episode name</a:t>
            </a:r>
            <a:endParaRPr lang="en-US" noProof="0"/>
          </a:p>
        </p:txBody>
      </p:sp>
      <p:sp>
        <p:nvSpPr>
          <p:cNvPr id="6" name="Underrubrik 2"/>
          <p:cNvSpPr>
            <a:spLocks noGrp="1"/>
          </p:cNvSpPr>
          <p:nvPr>
            <p:ph type="subTitle" idx="1" hasCustomPrompt="1"/>
          </p:nvPr>
        </p:nvSpPr>
        <p:spPr>
          <a:xfrm>
            <a:off x="1008000" y="2894400"/>
            <a:ext cx="6631200" cy="140554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Speaker or subtitle</a:t>
            </a:r>
          </a:p>
          <a:p>
            <a:pPr lvl="0"/>
            <a:endParaRPr lang="sv-SE" noProof="0" dirty="0" smtClean="0"/>
          </a:p>
        </p:txBody>
      </p:sp>
      <p:sp>
        <p:nvSpPr>
          <p:cNvPr id="7" name="Content Placeholder 10"/>
          <p:cNvSpPr>
            <a:spLocks noGrp="1"/>
          </p:cNvSpPr>
          <p:nvPr>
            <p:ph sz="quarter" idx="10" hasCustomPrompt="1"/>
          </p:nvPr>
        </p:nvSpPr>
        <p:spPr>
          <a:xfrm>
            <a:off x="971600" y="627534"/>
            <a:ext cx="6625108" cy="1008112"/>
          </a:xfrm>
        </p:spPr>
        <p:txBody>
          <a:bodyPr>
            <a:noAutofit/>
          </a:bodyPr>
          <a:lstStyle>
            <a:lvl1pPr marL="0" marR="0" indent="0" algn="l" defTabSz="914400" rtl="0" eaLnBrk="1" fontAlgn="auto" latinLnBrk="0" hangingPunct="1">
              <a:lnSpc>
                <a:spcPts val="2900"/>
              </a:lnSpc>
              <a:spcBef>
                <a:spcPct val="20000"/>
              </a:spcBef>
              <a:spcAft>
                <a:spcPts val="0"/>
              </a:spcAft>
              <a:buClrTx/>
              <a:buSzPct val="93000"/>
              <a:buFont typeface="Verdana" pitchFamily="34" charset="0"/>
              <a:buNone/>
              <a:tabLst/>
              <a:defRPr/>
            </a:lvl1pPr>
          </a:lstStyle>
          <a:p>
            <a:pPr lvl="0"/>
            <a:r>
              <a:rPr lang="en-US" noProof="0" dirty="0" smtClean="0"/>
              <a:t>Course/Serial</a:t>
            </a:r>
          </a:p>
        </p:txBody>
      </p:sp>
    </p:spTree>
    <p:extLst>
      <p:ext uri="{BB962C8B-B14F-4D97-AF65-F5344CB8AC3E}">
        <p14:creationId xmlns:p14="http://schemas.microsoft.com/office/powerpoint/2010/main" val="45419480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Heading and content">
    <p:bg>
      <p:bgPr>
        <a:solidFill>
          <a:schemeClr val="tx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Autofit/>
          </a:bodyPr>
          <a:lstStyle>
            <a:lvl1pPr>
              <a:defRPr sz="2800"/>
            </a:lvl1pPr>
          </a:lstStyle>
          <a:p>
            <a:r>
              <a:rPr lang="sv-SE" noProof="0" smtClean="0"/>
              <a:t>Click to edit Master title style</a:t>
            </a:r>
            <a:endParaRPr lang="sv-SE" noProof="0"/>
          </a:p>
        </p:txBody>
      </p:sp>
      <p:sp>
        <p:nvSpPr>
          <p:cNvPr id="3" name="Platshållare för innehåll 2"/>
          <p:cNvSpPr>
            <a:spLocks noGrp="1"/>
          </p:cNvSpPr>
          <p:nvPr>
            <p:ph idx="1"/>
          </p:nvPr>
        </p:nvSpPr>
        <p:spPr>
          <a:xfrm>
            <a:off x="792000" y="1275534"/>
            <a:ext cx="6850800" cy="3240432"/>
          </a:xfrm>
        </p:spPr>
        <p:txBody>
          <a:bodyPr>
            <a:normAutofit/>
          </a:bodyPr>
          <a:lstStyle>
            <a:lvl1pPr>
              <a:defRPr sz="2400"/>
            </a:lvl1pPr>
            <a:lvl2pPr>
              <a:defRPr sz="2400"/>
            </a:lvl2pPr>
            <a:lvl3pPr>
              <a:defRPr sz="2400"/>
            </a:lvl3pPr>
            <a:lvl4pPr>
              <a:defRPr sz="2400"/>
            </a:lvl4pPr>
            <a:lvl5pPr>
              <a:defRPr sz="2400"/>
            </a:lvl5pPr>
          </a:lstStyle>
          <a:p>
            <a:pPr lvl="0"/>
            <a:r>
              <a:rPr lang="sv-SE" noProof="0" smtClean="0"/>
              <a:t>Click to edit Master text styles</a:t>
            </a:r>
          </a:p>
          <a:p>
            <a:pPr lvl="1"/>
            <a:r>
              <a:rPr lang="sv-SE" noProof="0" smtClean="0"/>
              <a:t>Second level</a:t>
            </a:r>
          </a:p>
          <a:p>
            <a:pPr lvl="2"/>
            <a:r>
              <a:rPr lang="sv-SE" noProof="0" smtClean="0"/>
              <a:t>Third level</a:t>
            </a:r>
          </a:p>
          <a:p>
            <a:pPr lvl="3"/>
            <a:r>
              <a:rPr lang="sv-SE" noProof="0" smtClean="0"/>
              <a:t>Fourth level</a:t>
            </a:r>
          </a:p>
          <a:p>
            <a:pPr lvl="4"/>
            <a:r>
              <a:rPr lang="sv-SE" noProof="0" smtClean="0"/>
              <a:t>Fifth level</a:t>
            </a:r>
            <a:endParaRPr lang="sv-SE" noProof="0"/>
          </a:p>
        </p:txBody>
      </p:sp>
    </p:spTree>
    <p:extLst>
      <p:ext uri="{BB962C8B-B14F-4D97-AF65-F5344CB8AC3E}">
        <p14:creationId xmlns:p14="http://schemas.microsoft.com/office/powerpoint/2010/main" val="64953332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hapter - Fire">
    <p:bg>
      <p:bgPr>
        <a:solidFill>
          <a:schemeClr val="tx1"/>
        </a:solidFill>
        <a:effectLst/>
      </p:bgPr>
    </p:bg>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a:blip r:embed="rId2">
            <a:alphaModFix amt="21000"/>
            <a:extLst>
              <a:ext uri="{28A0092B-C50C-407E-A947-70E740481C1C}">
                <a14:useLocalDpi xmlns:a14="http://schemas.microsoft.com/office/drawing/2010/main" val="0"/>
              </a:ext>
            </a:extLst>
          </a:blip>
          <a:stretch>
            <a:fillRect/>
          </a:stretch>
        </p:blipFill>
        <p:spPr bwMode="auto">
          <a:xfrm>
            <a:off x="-828600" y="1275606"/>
            <a:ext cx="6264696" cy="4271832"/>
          </a:xfrm>
          <a:prstGeom prst="rect">
            <a:avLst/>
          </a:prstGeom>
          <a:solidFill>
            <a:schemeClr val="tx1"/>
          </a:solidFill>
          <a:effectLst/>
        </p:spPr>
      </p:pic>
      <p:sp>
        <p:nvSpPr>
          <p:cNvPr id="5"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smtClean="0"/>
              <a:t>Click to edit Master title style</a:t>
            </a:r>
            <a:endParaRPr lang="sv-SE" noProof="0" dirty="0"/>
          </a:p>
        </p:txBody>
      </p:sp>
      <p:sp>
        <p:nvSpPr>
          <p:cNvPr id="7" name="Underrubrik 2"/>
          <p:cNvSpPr>
            <a:spLocks noGrp="1"/>
          </p:cNvSpPr>
          <p:nvPr>
            <p:ph type="subTitle" idx="1"/>
          </p:nvPr>
        </p:nvSpPr>
        <p:spPr>
          <a:xfrm>
            <a:off x="1008000" y="2894400"/>
            <a:ext cx="6631200" cy="1045502"/>
          </a:xfrm>
        </p:spPr>
        <p:txBody>
          <a:bodyPr>
            <a:noAutofit/>
          </a:bodyPr>
          <a:lstStyle>
            <a:lvl1pPr marL="0" indent="0" algn="l">
              <a:lnSpc>
                <a:spcPts val="2900"/>
              </a:lnSpc>
              <a:spcBef>
                <a:spcPts val="480"/>
              </a:spcBef>
              <a:buNone/>
              <a:defRPr sz="20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subtitle</a:t>
            </a:r>
            <a:r>
              <a:rPr lang="sv-SE" noProof="0" dirty="0" smtClean="0"/>
              <a:t> style</a:t>
            </a:r>
            <a:endParaRPr lang="sv-SE" noProof="0" dirty="0"/>
          </a:p>
        </p:txBody>
      </p:sp>
    </p:spTree>
    <p:extLst>
      <p:ext uri="{BB962C8B-B14F-4D97-AF65-F5344CB8AC3E}">
        <p14:creationId xmlns:p14="http://schemas.microsoft.com/office/powerpoint/2010/main" val="364946115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hapter - Olive branch">
    <p:bg>
      <p:bgPr>
        <a:solidFill>
          <a:schemeClr val="tx1"/>
        </a:solidFill>
        <a:effectLst/>
      </p:bgPr>
    </p:bg>
    <p:spTree>
      <p:nvGrpSpPr>
        <p:cNvPr id="1" name=""/>
        <p:cNvGrpSpPr/>
        <p:nvPr/>
      </p:nvGrpSpPr>
      <p:grpSpPr>
        <a:xfrm>
          <a:off x="0" y="0"/>
          <a:ext cx="0" cy="0"/>
          <a:chOff x="0" y="0"/>
          <a:chExt cx="0" cy="0"/>
        </a:xfrm>
      </p:grpSpPr>
      <p:pic>
        <p:nvPicPr>
          <p:cNvPr id="6" name="Picture 5" descr="SU_olivkvist_neg.eps"/>
          <p:cNvPicPr>
            <a:picLocks noChangeAspect="1"/>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542523" y="267494"/>
            <a:ext cx="5762595" cy="5328592"/>
          </a:xfrm>
          <a:prstGeom prst="rect">
            <a:avLst/>
          </a:prstGeom>
        </p:spPr>
      </p:pic>
      <p:sp>
        <p:nvSpPr>
          <p:cNvPr id="8"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smtClean="0"/>
              <a:t>Click to edit Master title style</a:t>
            </a:r>
            <a:endParaRPr lang="sv-SE" noProof="0" dirty="0"/>
          </a:p>
        </p:txBody>
      </p:sp>
      <p:sp>
        <p:nvSpPr>
          <p:cNvPr id="9" name="Underrubrik 2"/>
          <p:cNvSpPr>
            <a:spLocks noGrp="1"/>
          </p:cNvSpPr>
          <p:nvPr>
            <p:ph type="subTitle" idx="1"/>
          </p:nvPr>
        </p:nvSpPr>
        <p:spPr>
          <a:xfrm>
            <a:off x="1008000" y="2894400"/>
            <a:ext cx="6631200" cy="1045502"/>
          </a:xfrm>
        </p:spPr>
        <p:txBody>
          <a:bodyPr>
            <a:noAutofit/>
          </a:bodyPr>
          <a:lstStyle>
            <a:lvl1pPr marL="0" indent="0" algn="l">
              <a:lnSpc>
                <a:spcPts val="2900"/>
              </a:lnSpc>
              <a:spcBef>
                <a:spcPts val="480"/>
              </a:spcBef>
              <a:buNone/>
              <a:defRPr sz="20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subtitle</a:t>
            </a:r>
            <a:r>
              <a:rPr lang="sv-SE" noProof="0" dirty="0" smtClean="0"/>
              <a:t> style</a:t>
            </a:r>
            <a:endParaRPr lang="sv-SE" noProof="0" dirty="0"/>
          </a:p>
        </p:txBody>
      </p:sp>
    </p:spTree>
    <p:extLst>
      <p:ext uri="{BB962C8B-B14F-4D97-AF65-F5344CB8AC3E}">
        <p14:creationId xmlns:p14="http://schemas.microsoft.com/office/powerpoint/2010/main" val="247177959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hapter - Crowns">
    <p:bg>
      <p:bgPr>
        <a:solidFill>
          <a:schemeClr val="tx1"/>
        </a:solidFill>
        <a:effectLst/>
      </p:bgPr>
    </p:bg>
    <p:spTree>
      <p:nvGrpSpPr>
        <p:cNvPr id="1" name=""/>
        <p:cNvGrpSpPr/>
        <p:nvPr/>
      </p:nvGrpSpPr>
      <p:grpSpPr>
        <a:xfrm>
          <a:off x="0" y="0"/>
          <a:ext cx="0" cy="0"/>
          <a:chOff x="0" y="0"/>
          <a:chExt cx="0" cy="0"/>
        </a:xfrm>
      </p:grpSpPr>
      <p:pic>
        <p:nvPicPr>
          <p:cNvPr id="6" name="Picture 9"/>
          <p:cNvPicPr>
            <a:picLocks noChangeAspect="1" noChangeArrowheads="1"/>
          </p:cNvPicPr>
          <p:nvPr userDrawn="1"/>
        </p:nvPicPr>
        <p:blipFill>
          <a:blip r:embed="rId2">
            <a:alphaModFix amt="20000"/>
            <a:extLst>
              <a:ext uri="{28A0092B-C50C-407E-A947-70E740481C1C}">
                <a14:useLocalDpi xmlns:a14="http://schemas.microsoft.com/office/drawing/2010/main" val="0"/>
              </a:ext>
            </a:extLst>
          </a:blip>
          <a:stretch>
            <a:fillRect/>
          </a:stretch>
        </p:blipFill>
        <p:spPr bwMode="auto">
          <a:xfrm>
            <a:off x="-1055431" y="1275606"/>
            <a:ext cx="5267391" cy="3867894"/>
          </a:xfrm>
          <a:prstGeom prst="rect">
            <a:avLst/>
          </a:prstGeom>
          <a:noFill/>
        </p:spPr>
      </p:pic>
      <p:sp>
        <p:nvSpPr>
          <p:cNvPr id="8"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smtClean="0"/>
              <a:t>Click to edit Master title style</a:t>
            </a:r>
            <a:endParaRPr lang="sv-SE" noProof="0" dirty="0"/>
          </a:p>
        </p:txBody>
      </p:sp>
      <p:sp>
        <p:nvSpPr>
          <p:cNvPr id="9" name="Underrubrik 2"/>
          <p:cNvSpPr>
            <a:spLocks noGrp="1"/>
          </p:cNvSpPr>
          <p:nvPr>
            <p:ph type="subTitle" idx="1"/>
          </p:nvPr>
        </p:nvSpPr>
        <p:spPr>
          <a:xfrm>
            <a:off x="1008000" y="2894400"/>
            <a:ext cx="6631200" cy="1045502"/>
          </a:xfrm>
        </p:spPr>
        <p:txBody>
          <a:bodyPr>
            <a:noAutofit/>
          </a:bodyPr>
          <a:lstStyle>
            <a:lvl1pPr marL="0" indent="0" algn="l">
              <a:lnSpc>
                <a:spcPts val="2900"/>
              </a:lnSpc>
              <a:spcBef>
                <a:spcPts val="480"/>
              </a:spcBef>
              <a:buNone/>
              <a:defRPr sz="20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subtitle</a:t>
            </a:r>
            <a:r>
              <a:rPr lang="sv-SE" noProof="0" dirty="0" smtClean="0"/>
              <a:t> style</a:t>
            </a:r>
            <a:endParaRPr lang="sv-SE" noProof="0" dirty="0"/>
          </a:p>
        </p:txBody>
      </p:sp>
    </p:spTree>
    <p:extLst>
      <p:ext uri="{BB962C8B-B14F-4D97-AF65-F5344CB8AC3E}">
        <p14:creationId xmlns:p14="http://schemas.microsoft.com/office/powerpoint/2010/main" val="71518703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hapter">
    <p:bg>
      <p:bgPr>
        <a:solidFill>
          <a:schemeClr val="tx1"/>
        </a:solidFill>
        <a:effectLst/>
      </p:bgPr>
    </p:bg>
    <p:spTree>
      <p:nvGrpSpPr>
        <p:cNvPr id="1" name=""/>
        <p:cNvGrpSpPr/>
        <p:nvPr/>
      </p:nvGrpSpPr>
      <p:grpSpPr>
        <a:xfrm>
          <a:off x="0" y="0"/>
          <a:ext cx="0" cy="0"/>
          <a:chOff x="0" y="0"/>
          <a:chExt cx="0" cy="0"/>
        </a:xfrm>
      </p:grpSpPr>
      <p:sp>
        <p:nvSpPr>
          <p:cNvPr id="6"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smtClean="0"/>
              <a:t>Click to edit Master title style</a:t>
            </a:r>
            <a:endParaRPr lang="sv-SE" noProof="0" dirty="0"/>
          </a:p>
        </p:txBody>
      </p:sp>
      <p:sp>
        <p:nvSpPr>
          <p:cNvPr id="7" name="Underrubrik 2"/>
          <p:cNvSpPr>
            <a:spLocks noGrp="1"/>
          </p:cNvSpPr>
          <p:nvPr>
            <p:ph type="subTitle" idx="1"/>
          </p:nvPr>
        </p:nvSpPr>
        <p:spPr>
          <a:xfrm>
            <a:off x="1008000" y="2894400"/>
            <a:ext cx="6631200" cy="1045502"/>
          </a:xfrm>
        </p:spPr>
        <p:txBody>
          <a:bodyPr>
            <a:noAutofit/>
          </a:bodyPr>
          <a:lstStyle>
            <a:lvl1pPr marL="0" indent="0" algn="l">
              <a:lnSpc>
                <a:spcPts val="2900"/>
              </a:lnSpc>
              <a:spcBef>
                <a:spcPts val="480"/>
              </a:spcBef>
              <a:buNone/>
              <a:defRPr sz="20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subtitle</a:t>
            </a:r>
            <a:r>
              <a:rPr lang="sv-SE" noProof="0" dirty="0" smtClean="0"/>
              <a:t> style</a:t>
            </a:r>
            <a:endParaRPr lang="sv-SE" noProof="0" dirty="0"/>
          </a:p>
        </p:txBody>
      </p:sp>
    </p:spTree>
    <p:extLst>
      <p:ext uri="{BB962C8B-B14F-4D97-AF65-F5344CB8AC3E}">
        <p14:creationId xmlns:p14="http://schemas.microsoft.com/office/powerpoint/2010/main" val="11934548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arts">
    <p:bg>
      <p:bgPr>
        <a:solidFill>
          <a:schemeClr val="tx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rmAutofit/>
          </a:bodyPr>
          <a:lstStyle>
            <a:lvl1pPr>
              <a:defRPr sz="2800"/>
            </a:lvl1pPr>
          </a:lstStyle>
          <a:p>
            <a:r>
              <a:rPr lang="sv-SE" smtClean="0"/>
              <a:t>Click to edit Master title style</a:t>
            </a:r>
            <a:endParaRPr lang="sv-SE" dirty="0"/>
          </a:p>
        </p:txBody>
      </p:sp>
      <p:sp>
        <p:nvSpPr>
          <p:cNvPr id="3" name="Platshållare för innehåll 2"/>
          <p:cNvSpPr>
            <a:spLocks noGrp="1"/>
          </p:cNvSpPr>
          <p:nvPr>
            <p:ph sz="half" idx="1"/>
          </p:nvPr>
        </p:nvSpPr>
        <p:spPr>
          <a:xfrm>
            <a:off x="792000" y="1275534"/>
            <a:ext cx="3348000" cy="3240432"/>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dirty="0"/>
          </a:p>
        </p:txBody>
      </p:sp>
      <p:sp>
        <p:nvSpPr>
          <p:cNvPr id="4" name="Platshållare för innehåll 3"/>
          <p:cNvSpPr>
            <a:spLocks noGrp="1"/>
          </p:cNvSpPr>
          <p:nvPr>
            <p:ph sz="half" idx="2"/>
          </p:nvPr>
        </p:nvSpPr>
        <p:spPr>
          <a:xfrm>
            <a:off x="4291200" y="1275534"/>
            <a:ext cx="3348000" cy="3240432"/>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dirty="0"/>
          </a:p>
        </p:txBody>
      </p:sp>
    </p:spTree>
    <p:extLst>
      <p:ext uri="{BB962C8B-B14F-4D97-AF65-F5344CB8AC3E}">
        <p14:creationId xmlns:p14="http://schemas.microsoft.com/office/powerpoint/2010/main" val="575470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Autofit/>
          </a:bodyPr>
          <a:lstStyle>
            <a:lvl1pPr>
              <a:defRPr sz="2800"/>
            </a:lvl1pPr>
          </a:lstStyle>
          <a:p>
            <a:r>
              <a:rPr lang="en-US" noProof="0" smtClean="0"/>
              <a:t>Click to edit Master title style</a:t>
            </a:r>
            <a:endParaRPr lang="sv-SE" noProof="0"/>
          </a:p>
        </p:txBody>
      </p:sp>
      <p:sp>
        <p:nvSpPr>
          <p:cNvPr id="3" name="Platshållare för innehåll 2"/>
          <p:cNvSpPr>
            <a:spLocks noGrp="1"/>
          </p:cNvSpPr>
          <p:nvPr>
            <p:ph idx="1"/>
          </p:nvPr>
        </p:nvSpPr>
        <p:spPr>
          <a:xfrm>
            <a:off x="792000" y="1275534"/>
            <a:ext cx="6850800" cy="3240432"/>
          </a:xfrm>
        </p:spPr>
        <p:txBody>
          <a:bodyPr>
            <a:normAutofit/>
          </a:bodyPr>
          <a:lstStyle>
            <a:lvl1pPr>
              <a:defRPr sz="2400"/>
            </a:lvl1pPr>
            <a:lvl2pPr>
              <a:defRPr sz="2400"/>
            </a:lvl2pPr>
            <a:lvl3pPr>
              <a:defRPr sz="2400"/>
            </a:lvl3pPr>
            <a:lvl4pPr>
              <a:defRPr sz="2400"/>
            </a:lvl4pPr>
            <a:lvl5pPr>
              <a:defRPr sz="240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sv-SE" noProof="0"/>
          </a:p>
        </p:txBody>
      </p:sp>
    </p:spTree>
    <p:extLst>
      <p:ext uri="{BB962C8B-B14F-4D97-AF65-F5344CB8AC3E}">
        <p14:creationId xmlns:p14="http://schemas.microsoft.com/office/powerpoint/2010/main" val="125107383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Heading and text">
    <p:bg>
      <p:bgPr>
        <a:solidFill>
          <a:schemeClr val="tx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rmAutofit/>
          </a:bodyPr>
          <a:lstStyle>
            <a:lvl1pPr>
              <a:defRPr sz="2800"/>
            </a:lvl1pPr>
          </a:lstStyle>
          <a:p>
            <a:r>
              <a:rPr lang="sv-SE" noProof="0" smtClean="0"/>
              <a:t>Click to edit Master title style</a:t>
            </a:r>
            <a:endParaRPr lang="sv-SE" noProof="0"/>
          </a:p>
        </p:txBody>
      </p:sp>
      <p:sp>
        <p:nvSpPr>
          <p:cNvPr id="3" name="Platshållare för innehåll 2"/>
          <p:cNvSpPr>
            <a:spLocks noGrp="1"/>
          </p:cNvSpPr>
          <p:nvPr>
            <p:ph idx="1"/>
          </p:nvPr>
        </p:nvSpPr>
        <p:spPr>
          <a:xfrm>
            <a:off x="792000" y="1275534"/>
            <a:ext cx="6850800" cy="2411100"/>
          </a:xfrm>
        </p:spPr>
        <p:txBody>
          <a:bodyPr>
            <a:normAutofit/>
          </a:bodyPr>
          <a:lstStyle>
            <a:lvl1pPr marL="1588" indent="-1588">
              <a:lnSpc>
                <a:spcPts val="2600"/>
              </a:lnSpc>
              <a:buNone/>
              <a:defRPr sz="2400"/>
            </a:lvl1pPr>
            <a:lvl2pPr>
              <a:buNone/>
              <a:defRPr/>
            </a:lvl2pPr>
            <a:lvl3pPr>
              <a:buNone/>
              <a:defRPr/>
            </a:lvl3pPr>
            <a:lvl4pPr>
              <a:buNone/>
              <a:defRPr/>
            </a:lvl4pPr>
            <a:lvl5pPr>
              <a:buNone/>
              <a:defRPr/>
            </a:lvl5pPr>
          </a:lstStyle>
          <a:p>
            <a:pPr lvl="0"/>
            <a:r>
              <a:rPr lang="sv-SE" noProof="0" smtClean="0"/>
              <a:t>Click to edit Master text styles</a:t>
            </a:r>
          </a:p>
        </p:txBody>
      </p:sp>
    </p:spTree>
    <p:extLst>
      <p:ext uri="{BB962C8B-B14F-4D97-AF65-F5344CB8AC3E}">
        <p14:creationId xmlns:p14="http://schemas.microsoft.com/office/powerpoint/2010/main" val="251592689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Only content">
    <p:bg>
      <p:bgPr>
        <a:solidFill>
          <a:schemeClr val="tx1"/>
        </a:solidFill>
        <a:effectLst/>
      </p:bgPr>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92000" y="595470"/>
            <a:ext cx="6850800" cy="3992504"/>
          </a:xfrm>
        </p:spPr>
        <p:txBody>
          <a:bodyPr>
            <a:normAutofit/>
          </a:bodyPr>
          <a:lstStyle>
            <a:lvl1pPr>
              <a:defRPr sz="2400"/>
            </a:lvl1pPr>
            <a:lvl2pPr>
              <a:defRPr sz="2400"/>
            </a:lvl2pPr>
            <a:lvl3pPr>
              <a:defRPr sz="2400"/>
            </a:lvl3pPr>
            <a:lvl4pPr>
              <a:defRPr sz="2400"/>
            </a:lvl4pPr>
            <a:lvl5pPr>
              <a:defRPr sz="2400"/>
            </a:lvl5pPr>
          </a:lstStyle>
          <a:p>
            <a:pPr lvl="0"/>
            <a:r>
              <a:rPr lang="sv-SE" dirty="0" err="1" smtClean="0"/>
              <a:t>Click</a:t>
            </a:r>
            <a:r>
              <a:rPr lang="sv-SE" dirty="0" smtClean="0"/>
              <a:t> </a:t>
            </a:r>
            <a:r>
              <a:rPr lang="sv-SE" dirty="0" err="1" smtClean="0"/>
              <a:t>to</a:t>
            </a:r>
            <a:r>
              <a:rPr lang="sv-SE" dirty="0" smtClean="0"/>
              <a:t> </a:t>
            </a:r>
            <a:r>
              <a:rPr lang="sv-SE" dirty="0" err="1" smtClean="0"/>
              <a:t>edit</a:t>
            </a:r>
            <a:r>
              <a:rPr lang="sv-SE" dirty="0" smtClean="0"/>
              <a:t> Master text </a:t>
            </a:r>
            <a:r>
              <a:rPr lang="sv-SE" dirty="0" err="1" smtClean="0"/>
              <a:t>styles</a:t>
            </a:r>
            <a:endParaRPr lang="sv-SE" dirty="0" smtClean="0"/>
          </a:p>
          <a:p>
            <a:pPr lvl="1"/>
            <a:r>
              <a:rPr lang="sv-SE" dirty="0" smtClean="0"/>
              <a:t>Second </a:t>
            </a:r>
            <a:r>
              <a:rPr lang="sv-SE" dirty="0" err="1" smtClean="0"/>
              <a:t>level</a:t>
            </a:r>
            <a:endParaRPr lang="sv-SE" dirty="0" smtClean="0"/>
          </a:p>
          <a:p>
            <a:pPr lvl="2"/>
            <a:r>
              <a:rPr lang="sv-SE" dirty="0" err="1" smtClean="0"/>
              <a:t>Third</a:t>
            </a:r>
            <a:r>
              <a:rPr lang="sv-SE" dirty="0" smtClean="0"/>
              <a:t> </a:t>
            </a:r>
            <a:r>
              <a:rPr lang="sv-SE" dirty="0" err="1" smtClean="0"/>
              <a:t>level</a:t>
            </a:r>
            <a:endParaRPr lang="sv-SE" dirty="0" smtClean="0"/>
          </a:p>
          <a:p>
            <a:pPr lvl="3"/>
            <a:r>
              <a:rPr lang="sv-SE" dirty="0" err="1" smtClean="0"/>
              <a:t>Fourth</a:t>
            </a:r>
            <a:r>
              <a:rPr lang="sv-SE" dirty="0" smtClean="0"/>
              <a:t> </a:t>
            </a:r>
            <a:r>
              <a:rPr lang="sv-SE" dirty="0" err="1" smtClean="0"/>
              <a:t>level</a:t>
            </a:r>
            <a:endParaRPr lang="sv-SE" dirty="0" smtClean="0"/>
          </a:p>
          <a:p>
            <a:pPr lvl="4"/>
            <a:r>
              <a:rPr lang="sv-SE" dirty="0" err="1" smtClean="0"/>
              <a:t>Fifth</a:t>
            </a:r>
            <a:r>
              <a:rPr lang="sv-SE" dirty="0" smtClean="0"/>
              <a:t> </a:t>
            </a:r>
            <a:r>
              <a:rPr lang="sv-SE" dirty="0" err="1" smtClean="0"/>
              <a:t>level</a:t>
            </a:r>
            <a:endParaRPr lang="sv-SE" dirty="0"/>
          </a:p>
        </p:txBody>
      </p:sp>
    </p:spTree>
    <p:extLst>
      <p:ext uri="{BB962C8B-B14F-4D97-AF65-F5344CB8AC3E}">
        <p14:creationId xmlns:p14="http://schemas.microsoft.com/office/powerpoint/2010/main" val="414126706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Empty">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006211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Medverkande - Vit">
    <p:spTree>
      <p:nvGrpSpPr>
        <p:cNvPr id="1" name=""/>
        <p:cNvGrpSpPr/>
        <p:nvPr/>
      </p:nvGrpSpPr>
      <p:grpSpPr>
        <a:xfrm>
          <a:off x="0" y="0"/>
          <a:ext cx="0" cy="0"/>
          <a:chOff x="0" y="0"/>
          <a:chExt cx="0" cy="0"/>
        </a:xfrm>
      </p:grpSpPr>
      <p:pic>
        <p:nvPicPr>
          <p:cNvPr id="3"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3507854"/>
            <a:ext cx="1435366" cy="1195504"/>
          </a:xfrm>
          <a:prstGeom prst="rect">
            <a:avLst/>
          </a:prstGeom>
        </p:spPr>
      </p:pic>
      <p:sp>
        <p:nvSpPr>
          <p:cNvPr id="4" name="Platshållare för innehåll 2"/>
          <p:cNvSpPr>
            <a:spLocks noGrp="1"/>
          </p:cNvSpPr>
          <p:nvPr>
            <p:ph idx="1"/>
          </p:nvPr>
        </p:nvSpPr>
        <p:spPr>
          <a:xfrm>
            <a:off x="792000" y="1059582"/>
            <a:ext cx="6850800" cy="3168352"/>
          </a:xfrm>
        </p:spPr>
        <p:txBody>
          <a:bodyPr>
            <a:normAutofit/>
          </a:bodyPr>
          <a:lstStyle>
            <a:lvl1pPr marL="0" indent="0">
              <a:buFontTx/>
              <a:buNone/>
              <a:defRPr sz="2400">
                <a:solidFill>
                  <a:schemeClr val="tx1"/>
                </a:solidFill>
              </a:defRPr>
            </a:lvl1pPr>
            <a:lvl2pPr marL="457200" indent="0">
              <a:buFontTx/>
              <a:buNone/>
              <a:defRPr sz="2400">
                <a:solidFill>
                  <a:schemeClr val="tx1"/>
                </a:solidFill>
              </a:defRPr>
            </a:lvl2pPr>
            <a:lvl3pPr marL="914400" indent="0">
              <a:buFontTx/>
              <a:buNone/>
              <a:defRPr sz="2400">
                <a:solidFill>
                  <a:schemeClr val="tx1"/>
                </a:solidFill>
              </a:defRPr>
            </a:lvl3pPr>
            <a:lvl4pPr marL="1371600" indent="0">
              <a:buFontTx/>
              <a:buNone/>
              <a:defRPr sz="2400">
                <a:solidFill>
                  <a:schemeClr val="tx1"/>
                </a:solidFill>
              </a:defRPr>
            </a:lvl4pPr>
            <a:lvl5pPr marL="1828800" indent="0">
              <a:buFontTx/>
              <a:buNone/>
              <a:defRPr sz="2400">
                <a:solidFill>
                  <a:schemeClr val="tx1"/>
                </a:solidFill>
              </a:defRPr>
            </a:lvl5pPr>
          </a:lstStyle>
          <a:p>
            <a:pPr lvl="0"/>
            <a:r>
              <a:rPr lang="sv-SE" dirty="0" err="1" smtClean="0"/>
              <a:t>Click</a:t>
            </a:r>
            <a:r>
              <a:rPr lang="sv-SE" dirty="0" smtClean="0"/>
              <a:t> </a:t>
            </a:r>
            <a:r>
              <a:rPr lang="sv-SE" dirty="0" err="1" smtClean="0"/>
              <a:t>to</a:t>
            </a:r>
            <a:r>
              <a:rPr lang="sv-SE" dirty="0" smtClean="0"/>
              <a:t> </a:t>
            </a:r>
            <a:r>
              <a:rPr lang="sv-SE" dirty="0" err="1" smtClean="0"/>
              <a:t>edit</a:t>
            </a:r>
            <a:r>
              <a:rPr lang="sv-SE" dirty="0" smtClean="0"/>
              <a:t> Master text </a:t>
            </a:r>
            <a:r>
              <a:rPr lang="sv-SE" dirty="0" err="1" smtClean="0"/>
              <a:t>styles</a:t>
            </a:r>
            <a:endParaRPr lang="sv-SE" dirty="0" smtClean="0"/>
          </a:p>
          <a:p>
            <a:pPr lvl="1"/>
            <a:r>
              <a:rPr lang="sv-SE" dirty="0" smtClean="0"/>
              <a:t>Second </a:t>
            </a:r>
            <a:r>
              <a:rPr lang="sv-SE" dirty="0" err="1" smtClean="0"/>
              <a:t>level</a:t>
            </a:r>
            <a:endParaRPr lang="sv-SE" dirty="0" smtClean="0"/>
          </a:p>
          <a:p>
            <a:pPr lvl="2"/>
            <a:r>
              <a:rPr lang="sv-SE" dirty="0" err="1" smtClean="0"/>
              <a:t>Third</a:t>
            </a:r>
            <a:r>
              <a:rPr lang="sv-SE" dirty="0" smtClean="0"/>
              <a:t> </a:t>
            </a:r>
            <a:r>
              <a:rPr lang="sv-SE" dirty="0" err="1" smtClean="0"/>
              <a:t>level</a:t>
            </a:r>
            <a:endParaRPr lang="sv-SE" dirty="0" smtClean="0"/>
          </a:p>
          <a:p>
            <a:pPr lvl="3"/>
            <a:r>
              <a:rPr lang="sv-SE" dirty="0" err="1" smtClean="0"/>
              <a:t>Fourth</a:t>
            </a:r>
            <a:r>
              <a:rPr lang="sv-SE" dirty="0" smtClean="0"/>
              <a:t> </a:t>
            </a:r>
            <a:r>
              <a:rPr lang="sv-SE" dirty="0" err="1" smtClean="0"/>
              <a:t>level</a:t>
            </a:r>
            <a:endParaRPr lang="sv-SE" dirty="0" smtClean="0"/>
          </a:p>
          <a:p>
            <a:pPr lvl="4"/>
            <a:r>
              <a:rPr lang="sv-SE" dirty="0" err="1" smtClean="0"/>
              <a:t>Fifth</a:t>
            </a:r>
            <a:r>
              <a:rPr lang="sv-SE" dirty="0" smtClean="0"/>
              <a:t> </a:t>
            </a:r>
            <a:r>
              <a:rPr lang="sv-SE" dirty="0" err="1" smtClean="0"/>
              <a:t>level</a:t>
            </a:r>
            <a:endParaRPr lang="sv-SE" dirty="0"/>
          </a:p>
        </p:txBody>
      </p:sp>
      <p:sp>
        <p:nvSpPr>
          <p:cNvPr id="6" name="TextBox 5"/>
          <p:cNvSpPr txBox="1"/>
          <p:nvPr userDrawn="1"/>
        </p:nvSpPr>
        <p:spPr>
          <a:xfrm>
            <a:off x="792000" y="597917"/>
            <a:ext cx="2504261" cy="461665"/>
          </a:xfrm>
          <a:prstGeom prst="rect">
            <a:avLst/>
          </a:prstGeom>
          <a:noFill/>
        </p:spPr>
        <p:txBody>
          <a:bodyPr wrap="none" rtlCol="0">
            <a:spAutoFit/>
          </a:bodyPr>
          <a:lstStyle/>
          <a:p>
            <a:r>
              <a:rPr lang="sv-SE" sz="2400" b="1" dirty="0" smtClean="0">
                <a:solidFill>
                  <a:srgbClr val="002F5F"/>
                </a:solidFill>
                <a:latin typeface="Verdana"/>
                <a:cs typeface="Verdana"/>
              </a:rPr>
              <a:t>Medverkande</a:t>
            </a:r>
            <a:endParaRPr lang="sv-SE" sz="2400" b="1" dirty="0">
              <a:solidFill>
                <a:srgbClr val="002F5F"/>
              </a:solidFill>
              <a:latin typeface="Verdana"/>
              <a:cs typeface="Verdana"/>
            </a:endParaRPr>
          </a:p>
        </p:txBody>
      </p:sp>
      <p:sp>
        <p:nvSpPr>
          <p:cNvPr id="7" name="TextBox 6"/>
          <p:cNvSpPr txBox="1"/>
          <p:nvPr userDrawn="1"/>
        </p:nvSpPr>
        <p:spPr>
          <a:xfrm>
            <a:off x="792000" y="4227934"/>
            <a:ext cx="5354050" cy="584776"/>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600" noProof="0" dirty="0" smtClean="0">
                <a:solidFill>
                  <a:schemeClr val="tx1"/>
                </a:solidFill>
                <a:latin typeface="Verdana"/>
              </a:rPr>
              <a:t>Inspelat</a:t>
            </a:r>
            <a:r>
              <a:rPr lang="sv-SE" sz="1600" baseline="0" noProof="0" dirty="0" smtClean="0">
                <a:solidFill>
                  <a:schemeClr val="tx1"/>
                </a:solidFill>
                <a:latin typeface="Verdana"/>
              </a:rPr>
              <a:t> </a:t>
            </a:r>
            <a:fld id="{DEF0F593-7E64-D74F-96F6-B611C3DC3FC9}" type="datetime1">
              <a:rPr lang="sv-SE" sz="1600" baseline="0" noProof="0" smtClean="0">
                <a:solidFill>
                  <a:schemeClr val="tx1"/>
                </a:solidFill>
                <a:latin typeface="Verdana"/>
              </a:rPr>
              <a:t>2015-08-30</a:t>
            </a:fld>
            <a:endParaRPr lang="sv-SE" sz="1600" noProof="0" dirty="0" smtClean="0">
              <a:solidFill>
                <a:schemeClr val="tx1"/>
              </a:solidFill>
              <a:latin typeface="Verdana"/>
            </a:endParaRPr>
          </a:p>
          <a:p>
            <a:r>
              <a:rPr lang="sv-SE" sz="1600" noProof="0" dirty="0" smtClean="0">
                <a:solidFill>
                  <a:schemeClr val="tx1"/>
                </a:solidFill>
                <a:latin typeface="Verdana"/>
              </a:rPr>
              <a:t>Institutionen för data- och systemvetenskap, DSV </a:t>
            </a:r>
            <a:endParaRPr lang="sv-SE" sz="1600" noProof="0" dirty="0">
              <a:solidFill>
                <a:schemeClr val="tx1"/>
              </a:solidFill>
              <a:latin typeface="Verdana"/>
            </a:endParaRPr>
          </a:p>
        </p:txBody>
      </p:sp>
    </p:spTree>
    <p:extLst>
      <p:ext uri="{BB962C8B-B14F-4D97-AF65-F5344CB8AC3E}">
        <p14:creationId xmlns:p14="http://schemas.microsoft.com/office/powerpoint/2010/main" val="153210570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ontributors - White">
    <p:spTree>
      <p:nvGrpSpPr>
        <p:cNvPr id="1" name=""/>
        <p:cNvGrpSpPr/>
        <p:nvPr/>
      </p:nvGrpSpPr>
      <p:grpSpPr>
        <a:xfrm>
          <a:off x="0" y="0"/>
          <a:ext cx="0" cy="0"/>
          <a:chOff x="0" y="0"/>
          <a:chExt cx="0" cy="0"/>
        </a:xfrm>
      </p:grpSpPr>
      <p:sp>
        <p:nvSpPr>
          <p:cNvPr id="4" name="Platshållare för innehåll 2"/>
          <p:cNvSpPr>
            <a:spLocks noGrp="1"/>
          </p:cNvSpPr>
          <p:nvPr>
            <p:ph idx="1"/>
          </p:nvPr>
        </p:nvSpPr>
        <p:spPr>
          <a:xfrm>
            <a:off x="792000" y="1059582"/>
            <a:ext cx="6850800" cy="3168352"/>
          </a:xfrm>
        </p:spPr>
        <p:txBody>
          <a:bodyPr>
            <a:normAutofit/>
          </a:bodyPr>
          <a:lstStyle>
            <a:lvl1pPr marL="0" indent="0">
              <a:buFontTx/>
              <a:buNone/>
              <a:defRPr sz="2400">
                <a:solidFill>
                  <a:schemeClr val="tx1"/>
                </a:solidFill>
              </a:defRPr>
            </a:lvl1pPr>
            <a:lvl2pPr marL="457200" indent="0">
              <a:buFontTx/>
              <a:buNone/>
              <a:defRPr sz="2400">
                <a:solidFill>
                  <a:schemeClr val="tx1"/>
                </a:solidFill>
              </a:defRPr>
            </a:lvl2pPr>
            <a:lvl3pPr marL="914400" indent="0">
              <a:buFontTx/>
              <a:buNone/>
              <a:defRPr sz="2400">
                <a:solidFill>
                  <a:schemeClr val="tx1"/>
                </a:solidFill>
              </a:defRPr>
            </a:lvl3pPr>
            <a:lvl4pPr marL="1371600" indent="0">
              <a:buFontTx/>
              <a:buNone/>
              <a:defRPr sz="2400">
                <a:solidFill>
                  <a:schemeClr val="tx1"/>
                </a:solidFill>
              </a:defRPr>
            </a:lvl4pPr>
            <a:lvl5pPr marL="1828800" indent="0">
              <a:buFontTx/>
              <a:buNone/>
              <a:defRPr sz="2400">
                <a:solidFill>
                  <a:schemeClr val="tx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TextBox 5"/>
          <p:cNvSpPr txBox="1"/>
          <p:nvPr userDrawn="1"/>
        </p:nvSpPr>
        <p:spPr>
          <a:xfrm>
            <a:off x="792000" y="597917"/>
            <a:ext cx="2357887" cy="461665"/>
          </a:xfrm>
          <a:prstGeom prst="rect">
            <a:avLst/>
          </a:prstGeom>
          <a:noFill/>
        </p:spPr>
        <p:txBody>
          <a:bodyPr wrap="none" rtlCol="0">
            <a:spAutoFit/>
          </a:bodyPr>
          <a:lstStyle/>
          <a:p>
            <a:r>
              <a:rPr lang="en-US" sz="2400" b="1" noProof="0" smtClean="0">
                <a:solidFill>
                  <a:srgbClr val="002F5F"/>
                </a:solidFill>
                <a:latin typeface="Verdana"/>
                <a:cs typeface="Verdana"/>
              </a:rPr>
              <a:t>Contributors</a:t>
            </a:r>
            <a:endParaRPr lang="en-US" sz="2400" b="1" noProof="0">
              <a:solidFill>
                <a:srgbClr val="002F5F"/>
              </a:solidFill>
              <a:latin typeface="Verdana"/>
              <a:cs typeface="Verdana"/>
            </a:endParaRPr>
          </a:p>
        </p:txBody>
      </p:sp>
      <p:sp>
        <p:nvSpPr>
          <p:cNvPr id="7" name="TextBox 6"/>
          <p:cNvSpPr txBox="1"/>
          <p:nvPr userDrawn="1"/>
        </p:nvSpPr>
        <p:spPr>
          <a:xfrm>
            <a:off x="792000" y="4227934"/>
            <a:ext cx="5724644" cy="584776"/>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solidFill>
                  <a:schemeClr val="tx1"/>
                </a:solidFill>
                <a:latin typeface="Verdana"/>
              </a:rPr>
              <a:t>Recorded </a:t>
            </a:r>
            <a:fld id="{DEF0F593-7E64-D74F-96F6-B611C3DC3FC9}" type="datetime1">
              <a:rPr lang="en-US" sz="1600" baseline="0" noProof="0" smtClean="0">
                <a:solidFill>
                  <a:schemeClr val="tx1"/>
                </a:solidFill>
                <a:latin typeface="Verdana"/>
              </a:rPr>
              <a:t>8/30/2015</a:t>
            </a:fld>
            <a:endParaRPr lang="en-US" sz="1600" noProof="0" dirty="0" smtClean="0">
              <a:solidFill>
                <a:schemeClr val="tx1"/>
              </a:solidFill>
              <a:latin typeface="Verdana"/>
            </a:endParaRPr>
          </a:p>
          <a:p>
            <a:r>
              <a:rPr lang="en-US" sz="1600" noProof="0" dirty="0" smtClean="0">
                <a:solidFill>
                  <a:schemeClr val="tx1"/>
                </a:solidFill>
                <a:latin typeface="Verdana"/>
              </a:rPr>
              <a:t>Department of Computer and Systems Sciences, DSV </a:t>
            </a:r>
            <a:endParaRPr lang="en-US" sz="1600" noProof="0" dirty="0">
              <a:solidFill>
                <a:schemeClr val="tx1"/>
              </a:solidFill>
              <a:latin typeface="Verdana"/>
            </a:endParaRPr>
          </a:p>
        </p:txBody>
      </p:sp>
      <p:pic>
        <p:nvPicPr>
          <p:cNvPr id="8"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3567618"/>
            <a:ext cx="1296144" cy="1236380"/>
          </a:xfrm>
          <a:prstGeom prst="rect">
            <a:avLst/>
          </a:prstGeom>
        </p:spPr>
      </p:pic>
    </p:spTree>
    <p:extLst>
      <p:ext uri="{BB962C8B-B14F-4D97-AF65-F5344CB8AC3E}">
        <p14:creationId xmlns:p14="http://schemas.microsoft.com/office/powerpoint/2010/main" val="366246122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Medverkande - Blå">
    <p:bg>
      <p:bgPr>
        <a:solidFill>
          <a:schemeClr val="tx1"/>
        </a:solidFill>
        <a:effectLst/>
      </p:bgPr>
    </p:bg>
    <p:spTree>
      <p:nvGrpSpPr>
        <p:cNvPr id="1" name=""/>
        <p:cNvGrpSpPr/>
        <p:nvPr/>
      </p:nvGrpSpPr>
      <p:grpSpPr>
        <a:xfrm>
          <a:off x="0" y="0"/>
          <a:ext cx="0" cy="0"/>
          <a:chOff x="0" y="0"/>
          <a:chExt cx="0" cy="0"/>
        </a:xfrm>
      </p:grpSpPr>
      <p:sp>
        <p:nvSpPr>
          <p:cNvPr id="4" name="Platshållare för innehåll 2"/>
          <p:cNvSpPr>
            <a:spLocks noGrp="1"/>
          </p:cNvSpPr>
          <p:nvPr>
            <p:ph idx="1"/>
          </p:nvPr>
        </p:nvSpPr>
        <p:spPr>
          <a:xfrm>
            <a:off x="792000" y="1059582"/>
            <a:ext cx="6850800" cy="3168352"/>
          </a:xfrm>
        </p:spPr>
        <p:txBody>
          <a:bodyPr>
            <a:noAutofit/>
          </a:bodyPr>
          <a:lstStyle>
            <a:lvl1pPr marL="0" indent="0">
              <a:buFontTx/>
              <a:buNone/>
              <a:defRPr sz="2400">
                <a:solidFill>
                  <a:srgbClr val="FFFFFF"/>
                </a:solidFill>
              </a:defRPr>
            </a:lvl1pPr>
            <a:lvl2pPr marL="457200" indent="0">
              <a:buFontTx/>
              <a:buNone/>
              <a:defRPr sz="2400">
                <a:solidFill>
                  <a:srgbClr val="FFFFFF"/>
                </a:solidFill>
              </a:defRPr>
            </a:lvl2pPr>
            <a:lvl3pPr marL="914400" indent="0">
              <a:buFontTx/>
              <a:buNone/>
              <a:defRPr sz="2400">
                <a:solidFill>
                  <a:srgbClr val="FFFFFF"/>
                </a:solidFill>
              </a:defRPr>
            </a:lvl3pPr>
            <a:lvl4pPr marL="1371600" indent="0">
              <a:buFontTx/>
              <a:buNone/>
              <a:defRPr sz="2400">
                <a:solidFill>
                  <a:srgbClr val="FFFFFF"/>
                </a:solidFill>
              </a:defRPr>
            </a:lvl4pPr>
            <a:lvl5pPr marL="1828800" indent="0">
              <a:buFontTx/>
              <a:buNone/>
              <a:defRPr sz="2400">
                <a:solidFill>
                  <a:srgbClr val="FFFFFF"/>
                </a:solidFill>
              </a:defRPr>
            </a:lvl5pPr>
          </a:lstStyle>
          <a:p>
            <a:pPr lvl="0"/>
            <a:r>
              <a:rPr lang="sv-SE" dirty="0" err="1" smtClean="0"/>
              <a:t>Click</a:t>
            </a:r>
            <a:r>
              <a:rPr lang="sv-SE" dirty="0" smtClean="0"/>
              <a:t> </a:t>
            </a:r>
            <a:r>
              <a:rPr lang="sv-SE" dirty="0" err="1" smtClean="0"/>
              <a:t>to</a:t>
            </a:r>
            <a:r>
              <a:rPr lang="sv-SE" dirty="0" smtClean="0"/>
              <a:t> </a:t>
            </a:r>
            <a:r>
              <a:rPr lang="sv-SE" dirty="0" err="1" smtClean="0"/>
              <a:t>edit</a:t>
            </a:r>
            <a:r>
              <a:rPr lang="sv-SE" dirty="0" smtClean="0"/>
              <a:t> Master text </a:t>
            </a:r>
            <a:r>
              <a:rPr lang="sv-SE" dirty="0" err="1" smtClean="0"/>
              <a:t>styles</a:t>
            </a:r>
            <a:endParaRPr lang="sv-SE" dirty="0" smtClean="0"/>
          </a:p>
          <a:p>
            <a:pPr lvl="1"/>
            <a:r>
              <a:rPr lang="sv-SE" dirty="0" smtClean="0"/>
              <a:t>Second </a:t>
            </a:r>
            <a:r>
              <a:rPr lang="sv-SE" dirty="0" err="1" smtClean="0"/>
              <a:t>level</a:t>
            </a:r>
            <a:endParaRPr lang="sv-SE" dirty="0" smtClean="0"/>
          </a:p>
          <a:p>
            <a:pPr lvl="2"/>
            <a:r>
              <a:rPr lang="sv-SE" dirty="0" err="1" smtClean="0"/>
              <a:t>Third</a:t>
            </a:r>
            <a:r>
              <a:rPr lang="sv-SE" dirty="0" smtClean="0"/>
              <a:t> </a:t>
            </a:r>
            <a:r>
              <a:rPr lang="sv-SE" dirty="0" err="1" smtClean="0"/>
              <a:t>level</a:t>
            </a:r>
            <a:endParaRPr lang="sv-SE" dirty="0" smtClean="0"/>
          </a:p>
          <a:p>
            <a:pPr lvl="3"/>
            <a:r>
              <a:rPr lang="sv-SE" dirty="0" err="1" smtClean="0"/>
              <a:t>Fourth</a:t>
            </a:r>
            <a:r>
              <a:rPr lang="sv-SE" dirty="0" smtClean="0"/>
              <a:t> </a:t>
            </a:r>
            <a:r>
              <a:rPr lang="sv-SE" dirty="0" err="1" smtClean="0"/>
              <a:t>level</a:t>
            </a:r>
            <a:endParaRPr lang="sv-SE" dirty="0" smtClean="0"/>
          </a:p>
          <a:p>
            <a:pPr lvl="4"/>
            <a:r>
              <a:rPr lang="sv-SE" dirty="0" err="1" smtClean="0"/>
              <a:t>Fifth</a:t>
            </a:r>
            <a:r>
              <a:rPr lang="sv-SE" dirty="0" smtClean="0"/>
              <a:t> </a:t>
            </a:r>
            <a:r>
              <a:rPr lang="sv-SE" dirty="0" err="1" smtClean="0"/>
              <a:t>level</a:t>
            </a:r>
            <a:endParaRPr lang="sv-SE" dirty="0"/>
          </a:p>
        </p:txBody>
      </p:sp>
      <p:sp>
        <p:nvSpPr>
          <p:cNvPr id="5" name="TextBox 4"/>
          <p:cNvSpPr txBox="1"/>
          <p:nvPr userDrawn="1"/>
        </p:nvSpPr>
        <p:spPr>
          <a:xfrm>
            <a:off x="792000" y="4227934"/>
            <a:ext cx="5354050" cy="584776"/>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600" noProof="0" dirty="0" smtClean="0">
                <a:solidFill>
                  <a:srgbClr val="FFFFFF"/>
                </a:solidFill>
                <a:latin typeface="Verdana"/>
              </a:rPr>
              <a:t>Inspelat</a:t>
            </a:r>
            <a:r>
              <a:rPr lang="sv-SE" sz="1600" baseline="0" noProof="0" dirty="0" smtClean="0">
                <a:solidFill>
                  <a:srgbClr val="FFFFFF"/>
                </a:solidFill>
                <a:latin typeface="Verdana"/>
              </a:rPr>
              <a:t> </a:t>
            </a:r>
            <a:fld id="{DEF0F593-7E64-D74F-96F6-B611C3DC3FC9}" type="datetime1">
              <a:rPr lang="sv-SE" sz="1600" baseline="0" noProof="0" smtClean="0">
                <a:solidFill>
                  <a:srgbClr val="FFFFFF"/>
                </a:solidFill>
                <a:latin typeface="Verdana"/>
              </a:rPr>
              <a:t>2015-08-30</a:t>
            </a:fld>
            <a:endParaRPr lang="sv-SE" sz="1600" noProof="0" dirty="0" smtClean="0">
              <a:solidFill>
                <a:srgbClr val="FFFFFF"/>
              </a:solidFill>
              <a:latin typeface="Verdana"/>
            </a:endParaRPr>
          </a:p>
          <a:p>
            <a:r>
              <a:rPr lang="sv-SE" sz="1600" noProof="0" dirty="0" smtClean="0">
                <a:solidFill>
                  <a:srgbClr val="FFFFFF"/>
                </a:solidFill>
                <a:latin typeface="Verdana"/>
              </a:rPr>
              <a:t>Institutionen för data- och systemvetenskap, DSV </a:t>
            </a:r>
            <a:endParaRPr lang="sv-SE" sz="1600" noProof="0" dirty="0">
              <a:solidFill>
                <a:srgbClr val="FFFFFF"/>
              </a:solidFill>
              <a:latin typeface="Verdana"/>
            </a:endParaRPr>
          </a:p>
        </p:txBody>
      </p:sp>
      <p:sp>
        <p:nvSpPr>
          <p:cNvPr id="6" name="TextBox 5"/>
          <p:cNvSpPr txBox="1"/>
          <p:nvPr userDrawn="1"/>
        </p:nvSpPr>
        <p:spPr>
          <a:xfrm>
            <a:off x="792000" y="597917"/>
            <a:ext cx="2504261" cy="461665"/>
          </a:xfrm>
          <a:prstGeom prst="rect">
            <a:avLst/>
          </a:prstGeom>
          <a:noFill/>
        </p:spPr>
        <p:txBody>
          <a:bodyPr wrap="none" rtlCol="0">
            <a:spAutoFit/>
          </a:bodyPr>
          <a:lstStyle/>
          <a:p>
            <a:r>
              <a:rPr lang="sv-SE" sz="2400" b="1" dirty="0" smtClean="0">
                <a:solidFill>
                  <a:srgbClr val="FFFFFF"/>
                </a:solidFill>
                <a:latin typeface="Verdana"/>
                <a:cs typeface="Verdana"/>
              </a:rPr>
              <a:t>Medverkande</a:t>
            </a:r>
            <a:endParaRPr lang="sv-SE" sz="2400" b="1" dirty="0">
              <a:solidFill>
                <a:srgbClr val="FFFFFF"/>
              </a:solidFill>
              <a:latin typeface="Verdana"/>
              <a:cs typeface="Verdana"/>
            </a:endParaRPr>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3542890"/>
            <a:ext cx="1435367" cy="1195504"/>
          </a:xfrm>
          <a:prstGeom prst="rect">
            <a:avLst/>
          </a:prstGeom>
        </p:spPr>
      </p:pic>
    </p:spTree>
    <p:extLst>
      <p:ext uri="{BB962C8B-B14F-4D97-AF65-F5344CB8AC3E}">
        <p14:creationId xmlns:p14="http://schemas.microsoft.com/office/powerpoint/2010/main" val="147884922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Medverkande - egen sidfot - Blå">
    <p:bg>
      <p:bgPr>
        <a:solidFill>
          <a:schemeClr val="tx1"/>
        </a:solidFill>
        <a:effectLst/>
      </p:bgPr>
    </p:bg>
    <p:spTree>
      <p:nvGrpSpPr>
        <p:cNvPr id="1" name=""/>
        <p:cNvGrpSpPr/>
        <p:nvPr/>
      </p:nvGrpSpPr>
      <p:grpSpPr>
        <a:xfrm>
          <a:off x="0" y="0"/>
          <a:ext cx="0" cy="0"/>
          <a:chOff x="0" y="0"/>
          <a:chExt cx="0" cy="0"/>
        </a:xfrm>
      </p:grpSpPr>
      <p:pic>
        <p:nvPicPr>
          <p:cNvPr id="3"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3542890"/>
            <a:ext cx="1435367" cy="1195504"/>
          </a:xfrm>
          <a:prstGeom prst="rect">
            <a:avLst/>
          </a:prstGeom>
        </p:spPr>
      </p:pic>
      <p:sp>
        <p:nvSpPr>
          <p:cNvPr id="4" name="Platshållare för innehåll 2"/>
          <p:cNvSpPr>
            <a:spLocks noGrp="1"/>
          </p:cNvSpPr>
          <p:nvPr>
            <p:ph idx="1"/>
          </p:nvPr>
        </p:nvSpPr>
        <p:spPr>
          <a:xfrm>
            <a:off x="792000" y="1059582"/>
            <a:ext cx="6850800" cy="3168352"/>
          </a:xfrm>
        </p:spPr>
        <p:txBody>
          <a:bodyPr>
            <a:noAutofit/>
          </a:bodyPr>
          <a:lstStyle>
            <a:lvl1pPr marL="0" indent="0">
              <a:buFontTx/>
              <a:buNone/>
              <a:defRPr sz="2400">
                <a:solidFill>
                  <a:srgbClr val="FFFFFF"/>
                </a:solidFill>
              </a:defRPr>
            </a:lvl1pPr>
            <a:lvl2pPr marL="457200" indent="0">
              <a:buFontTx/>
              <a:buNone/>
              <a:defRPr sz="2400">
                <a:solidFill>
                  <a:srgbClr val="FFFFFF"/>
                </a:solidFill>
              </a:defRPr>
            </a:lvl2pPr>
            <a:lvl3pPr marL="914400" indent="0">
              <a:buFontTx/>
              <a:buNone/>
              <a:defRPr sz="2400">
                <a:solidFill>
                  <a:srgbClr val="FFFFFF"/>
                </a:solidFill>
              </a:defRPr>
            </a:lvl3pPr>
            <a:lvl4pPr marL="1371600" indent="0">
              <a:buFontTx/>
              <a:buNone/>
              <a:defRPr sz="2400">
                <a:solidFill>
                  <a:srgbClr val="FFFFFF"/>
                </a:solidFill>
              </a:defRPr>
            </a:lvl4pPr>
            <a:lvl5pPr marL="1828800" indent="0">
              <a:buFontTx/>
              <a:buNone/>
              <a:defRPr sz="2400">
                <a:solidFill>
                  <a:srgbClr val="FFFFFF"/>
                </a:solidFill>
              </a:defRPr>
            </a:lvl5pPr>
          </a:lstStyle>
          <a:p>
            <a:pPr lvl="0"/>
            <a:r>
              <a:rPr lang="sv-SE" dirty="0" err="1" smtClean="0"/>
              <a:t>Click</a:t>
            </a:r>
            <a:r>
              <a:rPr lang="sv-SE" dirty="0" smtClean="0"/>
              <a:t> </a:t>
            </a:r>
            <a:r>
              <a:rPr lang="sv-SE" dirty="0" err="1" smtClean="0"/>
              <a:t>to</a:t>
            </a:r>
            <a:r>
              <a:rPr lang="sv-SE" dirty="0" smtClean="0"/>
              <a:t> </a:t>
            </a:r>
            <a:r>
              <a:rPr lang="sv-SE" dirty="0" err="1" smtClean="0"/>
              <a:t>edit</a:t>
            </a:r>
            <a:r>
              <a:rPr lang="sv-SE" dirty="0" smtClean="0"/>
              <a:t> Master text </a:t>
            </a:r>
            <a:r>
              <a:rPr lang="sv-SE" dirty="0" err="1" smtClean="0"/>
              <a:t>styles</a:t>
            </a:r>
            <a:endParaRPr lang="sv-SE" dirty="0" smtClean="0"/>
          </a:p>
          <a:p>
            <a:pPr lvl="1"/>
            <a:r>
              <a:rPr lang="sv-SE" dirty="0" smtClean="0"/>
              <a:t>Second </a:t>
            </a:r>
            <a:r>
              <a:rPr lang="sv-SE" dirty="0" err="1" smtClean="0"/>
              <a:t>level</a:t>
            </a:r>
            <a:endParaRPr lang="sv-SE" dirty="0" smtClean="0"/>
          </a:p>
          <a:p>
            <a:pPr lvl="2"/>
            <a:r>
              <a:rPr lang="sv-SE" dirty="0" err="1" smtClean="0"/>
              <a:t>Third</a:t>
            </a:r>
            <a:r>
              <a:rPr lang="sv-SE" dirty="0" smtClean="0"/>
              <a:t> </a:t>
            </a:r>
            <a:r>
              <a:rPr lang="sv-SE" dirty="0" err="1" smtClean="0"/>
              <a:t>level</a:t>
            </a:r>
            <a:endParaRPr lang="sv-SE" dirty="0" smtClean="0"/>
          </a:p>
          <a:p>
            <a:pPr lvl="3"/>
            <a:r>
              <a:rPr lang="sv-SE" dirty="0" err="1" smtClean="0"/>
              <a:t>Fourth</a:t>
            </a:r>
            <a:r>
              <a:rPr lang="sv-SE" dirty="0" smtClean="0"/>
              <a:t> </a:t>
            </a:r>
            <a:r>
              <a:rPr lang="sv-SE" dirty="0" err="1" smtClean="0"/>
              <a:t>level</a:t>
            </a:r>
            <a:endParaRPr lang="sv-SE" dirty="0" smtClean="0"/>
          </a:p>
          <a:p>
            <a:pPr lvl="4"/>
            <a:r>
              <a:rPr lang="sv-SE" dirty="0" err="1" smtClean="0"/>
              <a:t>Fifth</a:t>
            </a:r>
            <a:r>
              <a:rPr lang="sv-SE" dirty="0" smtClean="0"/>
              <a:t> </a:t>
            </a:r>
            <a:r>
              <a:rPr lang="sv-SE" dirty="0" err="1" smtClean="0"/>
              <a:t>level</a:t>
            </a:r>
            <a:endParaRPr lang="sv-SE" dirty="0"/>
          </a:p>
        </p:txBody>
      </p:sp>
      <p:sp>
        <p:nvSpPr>
          <p:cNvPr id="6" name="TextBox 5"/>
          <p:cNvSpPr txBox="1"/>
          <p:nvPr userDrawn="1"/>
        </p:nvSpPr>
        <p:spPr>
          <a:xfrm>
            <a:off x="792000" y="597917"/>
            <a:ext cx="2504261" cy="461665"/>
          </a:xfrm>
          <a:prstGeom prst="rect">
            <a:avLst/>
          </a:prstGeom>
          <a:noFill/>
        </p:spPr>
        <p:txBody>
          <a:bodyPr wrap="none" rtlCol="0">
            <a:spAutoFit/>
          </a:bodyPr>
          <a:lstStyle/>
          <a:p>
            <a:r>
              <a:rPr lang="sv-SE" sz="2400" b="1" dirty="0" smtClean="0">
                <a:solidFill>
                  <a:srgbClr val="FFFFFF"/>
                </a:solidFill>
                <a:latin typeface="Verdana"/>
                <a:cs typeface="Verdana"/>
              </a:rPr>
              <a:t>Medverkande</a:t>
            </a:r>
            <a:endParaRPr lang="sv-SE" sz="2400" b="1" dirty="0">
              <a:solidFill>
                <a:srgbClr val="FFFFFF"/>
              </a:solidFill>
              <a:latin typeface="Verdana"/>
              <a:cs typeface="Verdana"/>
            </a:endParaRPr>
          </a:p>
        </p:txBody>
      </p:sp>
      <p:sp>
        <p:nvSpPr>
          <p:cNvPr id="7" name="Text Placeholder 7"/>
          <p:cNvSpPr>
            <a:spLocks noGrp="1"/>
          </p:cNvSpPr>
          <p:nvPr>
            <p:ph type="body" sz="quarter" idx="11" hasCustomPrompt="1"/>
          </p:nvPr>
        </p:nvSpPr>
        <p:spPr>
          <a:xfrm>
            <a:off x="790772" y="4221654"/>
            <a:ext cx="6387308" cy="586827"/>
          </a:xfrm>
        </p:spPr>
        <p:txBody>
          <a:bodyPr anchor="b"/>
          <a:lstStyle>
            <a:lvl1pPr marL="0" marR="0" indent="0" algn="l" defTabSz="914400" rtl="0" eaLnBrk="1" fontAlgn="auto" latinLnBrk="0" hangingPunct="1">
              <a:lnSpc>
                <a:spcPct val="100000"/>
              </a:lnSpc>
              <a:spcBef>
                <a:spcPts val="0"/>
              </a:spcBef>
              <a:spcAft>
                <a:spcPts val="0"/>
              </a:spcAft>
              <a:buClrTx/>
              <a:buSzTx/>
              <a:buFontTx/>
              <a:buNone/>
              <a:tabLst/>
              <a:defRPr sz="1600" b="0" i="0" strike="noStrike" baseline="0">
                <a:solidFill>
                  <a:schemeClr val="bg1"/>
                </a:solidFill>
              </a:defRPr>
            </a:lvl1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solidFill>
                  <a:schemeClr val="bg1"/>
                </a:solidFill>
                <a:latin typeface="Verdana"/>
              </a:rPr>
              <a:t>Click to insert custom footer</a:t>
            </a:r>
            <a:endParaRPr lang="en-US" sz="1600" noProof="0" dirty="0">
              <a:solidFill>
                <a:schemeClr val="bg1"/>
              </a:solidFill>
              <a:latin typeface="Verdana"/>
            </a:endParaRPr>
          </a:p>
        </p:txBody>
      </p:sp>
    </p:spTree>
    <p:extLst>
      <p:ext uri="{BB962C8B-B14F-4D97-AF65-F5344CB8AC3E}">
        <p14:creationId xmlns:p14="http://schemas.microsoft.com/office/powerpoint/2010/main" val="2968804011"/>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ontributors - Blue">
    <p:bg>
      <p:bgPr>
        <a:solidFill>
          <a:schemeClr val="tx1"/>
        </a:solidFill>
        <a:effectLst/>
      </p:bgPr>
    </p:bg>
    <p:spTree>
      <p:nvGrpSpPr>
        <p:cNvPr id="1" name=""/>
        <p:cNvGrpSpPr/>
        <p:nvPr/>
      </p:nvGrpSpPr>
      <p:grpSpPr>
        <a:xfrm>
          <a:off x="0" y="0"/>
          <a:ext cx="0" cy="0"/>
          <a:chOff x="0" y="0"/>
          <a:chExt cx="0" cy="0"/>
        </a:xfrm>
      </p:grpSpPr>
      <p:sp>
        <p:nvSpPr>
          <p:cNvPr id="4" name="Platshållare för innehåll 2"/>
          <p:cNvSpPr>
            <a:spLocks noGrp="1"/>
          </p:cNvSpPr>
          <p:nvPr>
            <p:ph idx="1"/>
          </p:nvPr>
        </p:nvSpPr>
        <p:spPr>
          <a:xfrm>
            <a:off x="792000" y="1059582"/>
            <a:ext cx="6850800" cy="3168352"/>
          </a:xfrm>
        </p:spPr>
        <p:txBody>
          <a:bodyPr>
            <a:noAutofit/>
          </a:bodyPr>
          <a:lstStyle>
            <a:lvl1pPr marL="0" indent="0">
              <a:buFontTx/>
              <a:buNone/>
              <a:defRPr sz="2400">
                <a:solidFill>
                  <a:srgbClr val="FFFFFF"/>
                </a:solidFill>
              </a:defRPr>
            </a:lvl1pPr>
            <a:lvl2pPr marL="457200" indent="0">
              <a:buFontTx/>
              <a:buNone/>
              <a:defRPr sz="2400">
                <a:solidFill>
                  <a:srgbClr val="FFFFFF"/>
                </a:solidFill>
              </a:defRPr>
            </a:lvl2pPr>
            <a:lvl3pPr marL="914400" indent="0">
              <a:buFontTx/>
              <a:buNone/>
              <a:defRPr sz="2400">
                <a:solidFill>
                  <a:srgbClr val="FFFFFF"/>
                </a:solidFill>
              </a:defRPr>
            </a:lvl3pPr>
            <a:lvl4pPr marL="1371600" indent="0">
              <a:buFontTx/>
              <a:buNone/>
              <a:defRPr sz="2400">
                <a:solidFill>
                  <a:srgbClr val="FFFFFF"/>
                </a:solidFill>
              </a:defRPr>
            </a:lvl4pPr>
            <a:lvl5pPr marL="1828800" indent="0">
              <a:buFontTx/>
              <a:buNone/>
              <a:defRPr sz="2400">
                <a:solidFill>
                  <a:srgbClr val="FFFFFF"/>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TextBox 4"/>
          <p:cNvSpPr txBox="1"/>
          <p:nvPr userDrawn="1"/>
        </p:nvSpPr>
        <p:spPr>
          <a:xfrm>
            <a:off x="792000" y="4227934"/>
            <a:ext cx="5724644" cy="584776"/>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solidFill>
                  <a:schemeClr val="bg1"/>
                </a:solidFill>
                <a:latin typeface="Verdana"/>
              </a:rPr>
              <a:t>Recorded </a:t>
            </a:r>
            <a:fld id="{DEF0F593-7E64-D74F-96F6-B611C3DC3FC9}" type="datetime1">
              <a:rPr lang="en-US" sz="1600" baseline="0" noProof="0" smtClean="0">
                <a:solidFill>
                  <a:schemeClr val="bg1"/>
                </a:solidFill>
                <a:latin typeface="Verdana"/>
              </a:rPr>
              <a:pPr marL="0" marR="0" indent="0" algn="l" defTabSz="914400" rtl="0" eaLnBrk="1" fontAlgn="auto" latinLnBrk="0" hangingPunct="1">
                <a:lnSpc>
                  <a:spcPct val="100000"/>
                </a:lnSpc>
                <a:spcBef>
                  <a:spcPts val="0"/>
                </a:spcBef>
                <a:spcAft>
                  <a:spcPts val="0"/>
                </a:spcAft>
                <a:buClrTx/>
                <a:buSzTx/>
                <a:buFontTx/>
                <a:buNone/>
                <a:tabLst/>
                <a:defRPr/>
              </a:pPr>
              <a:t>8/30/2015</a:t>
            </a:fld>
            <a:endParaRPr lang="en-US" sz="1600" noProof="0" dirty="0" smtClean="0">
              <a:solidFill>
                <a:schemeClr val="bg1"/>
              </a:solidFill>
              <a:latin typeface="Verdana"/>
            </a:endParaRPr>
          </a:p>
          <a:p>
            <a:r>
              <a:rPr lang="en-US" sz="1600" noProof="0" dirty="0" smtClean="0">
                <a:solidFill>
                  <a:schemeClr val="bg1"/>
                </a:solidFill>
                <a:latin typeface="Verdana"/>
              </a:rPr>
              <a:t>Department of Computer and Systems Sciences, DSV </a:t>
            </a:r>
            <a:endParaRPr lang="en-US" sz="1600" noProof="0" dirty="0">
              <a:solidFill>
                <a:schemeClr val="bg1"/>
              </a:solidFill>
              <a:latin typeface="Verdana"/>
            </a:endParaRPr>
          </a:p>
        </p:txBody>
      </p:sp>
      <p:sp>
        <p:nvSpPr>
          <p:cNvPr id="6" name="TextBox 5"/>
          <p:cNvSpPr txBox="1"/>
          <p:nvPr userDrawn="1"/>
        </p:nvSpPr>
        <p:spPr>
          <a:xfrm>
            <a:off x="792000" y="597917"/>
            <a:ext cx="2357887" cy="461665"/>
          </a:xfrm>
          <a:prstGeom prst="rect">
            <a:avLst/>
          </a:prstGeom>
          <a:noFill/>
        </p:spPr>
        <p:txBody>
          <a:bodyPr wrap="none" rtlCol="0">
            <a:spAutoFit/>
          </a:bodyPr>
          <a:lstStyle/>
          <a:p>
            <a:r>
              <a:rPr lang="en-US" sz="2400" b="1" noProof="0" dirty="0" smtClean="0">
                <a:solidFill>
                  <a:srgbClr val="FFFFFF"/>
                </a:solidFill>
                <a:latin typeface="Verdana"/>
                <a:cs typeface="Verdana"/>
              </a:rPr>
              <a:t>Contributors</a:t>
            </a:r>
            <a:endParaRPr lang="en-US" sz="2400" b="1" noProof="0" dirty="0">
              <a:solidFill>
                <a:srgbClr val="FFFFFF"/>
              </a:solidFill>
              <a:latin typeface="Verdana"/>
              <a:cs typeface="Verdana"/>
            </a:endParaRPr>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3567618"/>
            <a:ext cx="1296144" cy="1236379"/>
          </a:xfrm>
          <a:prstGeom prst="rect">
            <a:avLst/>
          </a:prstGeom>
        </p:spPr>
      </p:pic>
    </p:spTree>
    <p:extLst>
      <p:ext uri="{BB962C8B-B14F-4D97-AF65-F5344CB8AC3E}">
        <p14:creationId xmlns:p14="http://schemas.microsoft.com/office/powerpoint/2010/main" val="398221587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ontributors - custom footer - Blue">
    <p:bg>
      <p:bgPr>
        <a:solidFill>
          <a:schemeClr val="tx1"/>
        </a:solidFill>
        <a:effectLst/>
      </p:bgPr>
    </p:bg>
    <p:spTree>
      <p:nvGrpSpPr>
        <p:cNvPr id="1" name=""/>
        <p:cNvGrpSpPr/>
        <p:nvPr/>
      </p:nvGrpSpPr>
      <p:grpSpPr>
        <a:xfrm>
          <a:off x="0" y="0"/>
          <a:ext cx="0" cy="0"/>
          <a:chOff x="0" y="0"/>
          <a:chExt cx="0" cy="0"/>
        </a:xfrm>
      </p:grpSpPr>
      <p:sp>
        <p:nvSpPr>
          <p:cNvPr id="4" name="Platshållare för innehåll 2"/>
          <p:cNvSpPr>
            <a:spLocks noGrp="1"/>
          </p:cNvSpPr>
          <p:nvPr>
            <p:ph idx="1"/>
          </p:nvPr>
        </p:nvSpPr>
        <p:spPr>
          <a:xfrm>
            <a:off x="792000" y="1059582"/>
            <a:ext cx="6850800" cy="3168352"/>
          </a:xfrm>
        </p:spPr>
        <p:txBody>
          <a:bodyPr>
            <a:noAutofit/>
          </a:bodyPr>
          <a:lstStyle>
            <a:lvl1pPr marL="0" indent="0">
              <a:buFontTx/>
              <a:buNone/>
              <a:defRPr sz="2400">
                <a:solidFill>
                  <a:srgbClr val="FFFFFF"/>
                </a:solidFill>
              </a:defRPr>
            </a:lvl1pPr>
            <a:lvl2pPr marL="457200" indent="0">
              <a:buFontTx/>
              <a:buNone/>
              <a:defRPr sz="2400">
                <a:solidFill>
                  <a:srgbClr val="FFFFFF"/>
                </a:solidFill>
              </a:defRPr>
            </a:lvl2pPr>
            <a:lvl3pPr marL="914400" indent="0">
              <a:buFontTx/>
              <a:buNone/>
              <a:defRPr sz="2400">
                <a:solidFill>
                  <a:srgbClr val="FFFFFF"/>
                </a:solidFill>
              </a:defRPr>
            </a:lvl3pPr>
            <a:lvl4pPr marL="1371600" indent="0">
              <a:buFontTx/>
              <a:buNone/>
              <a:defRPr sz="2400">
                <a:solidFill>
                  <a:srgbClr val="FFFFFF"/>
                </a:solidFill>
              </a:defRPr>
            </a:lvl4pPr>
            <a:lvl5pPr marL="1828800" indent="0">
              <a:buFontTx/>
              <a:buNone/>
              <a:defRPr sz="2400">
                <a:solidFill>
                  <a:srgbClr val="FFFFFF"/>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TextBox 5"/>
          <p:cNvSpPr txBox="1"/>
          <p:nvPr userDrawn="1"/>
        </p:nvSpPr>
        <p:spPr>
          <a:xfrm>
            <a:off x="792000" y="597917"/>
            <a:ext cx="2357887" cy="461665"/>
          </a:xfrm>
          <a:prstGeom prst="rect">
            <a:avLst/>
          </a:prstGeom>
          <a:noFill/>
        </p:spPr>
        <p:txBody>
          <a:bodyPr wrap="none" rtlCol="0">
            <a:spAutoFit/>
          </a:bodyPr>
          <a:lstStyle/>
          <a:p>
            <a:r>
              <a:rPr lang="en-US" sz="2400" b="1" noProof="0" dirty="0" smtClean="0">
                <a:solidFill>
                  <a:srgbClr val="FFFFFF"/>
                </a:solidFill>
                <a:latin typeface="Verdana"/>
                <a:cs typeface="Verdana"/>
              </a:rPr>
              <a:t>Contributors</a:t>
            </a:r>
            <a:endParaRPr lang="en-US" sz="2400" b="1" noProof="0" dirty="0">
              <a:solidFill>
                <a:srgbClr val="FFFFFF"/>
              </a:solidFill>
              <a:latin typeface="Verdana"/>
              <a:cs typeface="Verdana"/>
            </a:endParaRPr>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3567618"/>
            <a:ext cx="1296144" cy="1236379"/>
          </a:xfrm>
          <a:prstGeom prst="rect">
            <a:avLst/>
          </a:prstGeom>
        </p:spPr>
      </p:pic>
      <p:sp>
        <p:nvSpPr>
          <p:cNvPr id="9" name="Text Placeholder 7"/>
          <p:cNvSpPr>
            <a:spLocks noGrp="1"/>
          </p:cNvSpPr>
          <p:nvPr>
            <p:ph type="body" sz="quarter" idx="11" hasCustomPrompt="1"/>
          </p:nvPr>
        </p:nvSpPr>
        <p:spPr>
          <a:xfrm>
            <a:off x="790772" y="4221654"/>
            <a:ext cx="6387308" cy="586827"/>
          </a:xfrm>
        </p:spPr>
        <p:txBody>
          <a:bodyPr anchor="b"/>
          <a:lstStyle>
            <a:lvl1pPr marL="0" marR="0" indent="0" algn="l" defTabSz="914400" rtl="0" eaLnBrk="1" fontAlgn="auto" latinLnBrk="0" hangingPunct="1">
              <a:lnSpc>
                <a:spcPct val="100000"/>
              </a:lnSpc>
              <a:spcBef>
                <a:spcPts val="0"/>
              </a:spcBef>
              <a:spcAft>
                <a:spcPts val="0"/>
              </a:spcAft>
              <a:buClrTx/>
              <a:buSzTx/>
              <a:buFontTx/>
              <a:buNone/>
              <a:tabLst/>
              <a:defRPr sz="1600" b="0" i="0" strike="noStrike" baseline="0">
                <a:solidFill>
                  <a:schemeClr val="bg1"/>
                </a:solidFill>
              </a:defRPr>
            </a:lvl1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solidFill>
                  <a:schemeClr val="bg1"/>
                </a:solidFill>
                <a:latin typeface="Verdana"/>
              </a:rPr>
              <a:t>Click to insert custom footer</a:t>
            </a:r>
            <a:endParaRPr lang="en-US" sz="1600" noProof="0" dirty="0">
              <a:solidFill>
                <a:schemeClr val="bg1"/>
              </a:solidFill>
              <a:latin typeface="Verdana"/>
            </a:endParaRPr>
          </a:p>
        </p:txBody>
      </p:sp>
    </p:spTree>
    <p:extLst>
      <p:ext uri="{BB962C8B-B14F-4D97-AF65-F5344CB8AC3E}">
        <p14:creationId xmlns:p14="http://schemas.microsoft.com/office/powerpoint/2010/main" val="4174445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Bara logo - Blå">
    <p:bg>
      <p:bgPr>
        <a:solidFill>
          <a:schemeClr val="tx1"/>
        </a:solidFill>
        <a:effectLst/>
      </p:bgPr>
    </p:bg>
    <p:spTree>
      <p:nvGrpSpPr>
        <p:cNvPr id="1" name=""/>
        <p:cNvGrpSpPr/>
        <p:nvPr/>
      </p:nvGrpSpPr>
      <p:grpSpPr>
        <a:xfrm>
          <a:off x="0" y="0"/>
          <a:ext cx="0" cy="0"/>
          <a:chOff x="0" y="0"/>
          <a:chExt cx="0" cy="0"/>
        </a:xfrm>
      </p:grpSpPr>
      <p:pic>
        <p:nvPicPr>
          <p:cNvPr id="3"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3507854"/>
            <a:ext cx="1435367" cy="1195504"/>
          </a:xfrm>
          <a:prstGeom prst="rect">
            <a:avLst/>
          </a:prstGeom>
        </p:spPr>
      </p:pic>
      <p:sp>
        <p:nvSpPr>
          <p:cNvPr id="5" name="TextBox 4"/>
          <p:cNvSpPr txBox="1"/>
          <p:nvPr userDrawn="1"/>
        </p:nvSpPr>
        <p:spPr>
          <a:xfrm>
            <a:off x="792000" y="4465444"/>
            <a:ext cx="5354050" cy="338554"/>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600" noProof="0" dirty="0" smtClean="0">
                <a:solidFill>
                  <a:srgbClr val="FFFFFF"/>
                </a:solidFill>
                <a:latin typeface="Verdana"/>
              </a:rPr>
              <a:t>Institutionen för data- och systemvetenskap, DSV </a:t>
            </a:r>
            <a:endParaRPr lang="sv-SE" sz="1600" noProof="0" dirty="0">
              <a:solidFill>
                <a:srgbClr val="FFFFFF"/>
              </a:solidFill>
              <a:latin typeface="Verdana"/>
            </a:endParaRPr>
          </a:p>
        </p:txBody>
      </p:sp>
    </p:spTree>
    <p:extLst>
      <p:ext uri="{BB962C8B-B14F-4D97-AF65-F5344CB8AC3E}">
        <p14:creationId xmlns:p14="http://schemas.microsoft.com/office/powerpoint/2010/main" val="533423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Kapitelsida - Eld">
    <p:spTree>
      <p:nvGrpSpPr>
        <p:cNvPr id="1" name=""/>
        <p:cNvGrpSpPr/>
        <p:nvPr/>
      </p:nvGrpSpPr>
      <p:grpSpPr>
        <a:xfrm>
          <a:off x="0" y="0"/>
          <a:ext cx="0" cy="0"/>
          <a:chOff x="0" y="0"/>
          <a:chExt cx="0" cy="0"/>
        </a:xfrm>
      </p:grpSpPr>
      <p:pic>
        <p:nvPicPr>
          <p:cNvPr id="7" name="Picture 2" descr="SU_PPT_eld"/>
          <p:cNvPicPr>
            <a:picLocks noChangeAspect="1" noChangeArrowheads="1"/>
          </p:cNvPicPr>
          <p:nvPr userDrawn="1"/>
        </p:nvPicPr>
        <p:blipFill>
          <a:blip r:embed="rId2" cstate="print">
            <a:alphaModFix amt="55000"/>
          </a:blip>
          <a:srcRect l="4988" t="-362"/>
          <a:stretch>
            <a:fillRect/>
          </a:stretch>
        </p:blipFill>
        <p:spPr bwMode="auto">
          <a:xfrm>
            <a:off x="1" y="1225226"/>
            <a:ext cx="5408969" cy="3938812"/>
          </a:xfrm>
          <a:prstGeom prst="rect">
            <a:avLst/>
          </a:prstGeom>
          <a:noFill/>
          <a:effectLst/>
        </p:spPr>
      </p:pic>
      <p:sp>
        <p:nvSpPr>
          <p:cNvPr id="2"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en-US" noProof="0" smtClean="0"/>
              <a:t>Click to edit Master title style</a:t>
            </a:r>
            <a:endParaRPr lang="sv-SE" noProof="0" dirty="0"/>
          </a:p>
        </p:txBody>
      </p:sp>
      <p:sp>
        <p:nvSpPr>
          <p:cNvPr id="3" name="Underrubrik 2"/>
          <p:cNvSpPr>
            <a:spLocks noGrp="1"/>
          </p:cNvSpPr>
          <p:nvPr>
            <p:ph type="subTitle" idx="1"/>
          </p:nvPr>
        </p:nvSpPr>
        <p:spPr>
          <a:xfrm>
            <a:off x="1008000" y="2894400"/>
            <a:ext cx="6631200" cy="874800"/>
          </a:xfrm>
        </p:spPr>
        <p:txBody>
          <a:bodyPr>
            <a:no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sv-SE" noProof="0"/>
          </a:p>
        </p:txBody>
      </p:sp>
    </p:spTree>
    <p:extLst>
      <p:ext uri="{BB962C8B-B14F-4D97-AF65-F5344CB8AC3E}">
        <p14:creationId xmlns:p14="http://schemas.microsoft.com/office/powerpoint/2010/main" val="193773087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Just logo - Blue">
    <p:bg>
      <p:bgPr>
        <a:solidFill>
          <a:schemeClr val="tx1"/>
        </a:solidFill>
        <a:effectLst/>
      </p:bgPr>
    </p:bg>
    <p:spTree>
      <p:nvGrpSpPr>
        <p:cNvPr id="1" name=""/>
        <p:cNvGrpSpPr/>
        <p:nvPr/>
      </p:nvGrpSpPr>
      <p:grpSpPr>
        <a:xfrm>
          <a:off x="0" y="0"/>
          <a:ext cx="0" cy="0"/>
          <a:chOff x="0" y="0"/>
          <a:chExt cx="0" cy="0"/>
        </a:xfrm>
      </p:grpSpPr>
      <p:sp>
        <p:nvSpPr>
          <p:cNvPr id="5" name="TextBox 4"/>
          <p:cNvSpPr txBox="1"/>
          <p:nvPr userDrawn="1"/>
        </p:nvSpPr>
        <p:spPr>
          <a:xfrm>
            <a:off x="792000" y="4465444"/>
            <a:ext cx="5724644" cy="338554"/>
          </a:xfrm>
          <a:prstGeom prst="rect">
            <a:avLst/>
          </a:prstGeom>
          <a:noFill/>
        </p:spPr>
        <p:txBody>
          <a:bodyPr wrap="none" rtlCol="0">
            <a:spAutoFit/>
          </a:bodyPr>
          <a:lstStyle/>
          <a:p>
            <a:r>
              <a:rPr lang="en-US" sz="1600" noProof="0" dirty="0" smtClean="0">
                <a:solidFill>
                  <a:schemeClr val="bg1"/>
                </a:solidFill>
                <a:latin typeface="Verdana"/>
              </a:rPr>
              <a:t>Department of Computer and Systems Sciences, DSV </a:t>
            </a:r>
            <a:endParaRPr lang="en-US" sz="1600" noProof="0" dirty="0">
              <a:solidFill>
                <a:schemeClr val="bg1"/>
              </a:solidFill>
              <a:latin typeface="Verdana"/>
            </a:endParaRPr>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3567619"/>
            <a:ext cx="1296144" cy="1236379"/>
          </a:xfrm>
          <a:prstGeom prst="rect">
            <a:avLst/>
          </a:prstGeom>
        </p:spPr>
      </p:pic>
    </p:spTree>
    <p:extLst>
      <p:ext uri="{BB962C8B-B14F-4D97-AF65-F5344CB8AC3E}">
        <p14:creationId xmlns:p14="http://schemas.microsoft.com/office/powerpoint/2010/main" val="2853863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Tom vit/Empty 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083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Tom svart/Empty black">
    <p:bg>
      <p:bgPr>
        <a:solidFill>
          <a:srgbClr val="00000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395234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Tom blå/Empty blue">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2765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apitelsida - Olivkvist">
    <p:spTree>
      <p:nvGrpSpPr>
        <p:cNvPr id="1" name=""/>
        <p:cNvGrpSpPr/>
        <p:nvPr/>
      </p:nvGrpSpPr>
      <p:grpSpPr>
        <a:xfrm>
          <a:off x="0" y="0"/>
          <a:ext cx="0" cy="0"/>
          <a:chOff x="0" y="0"/>
          <a:chExt cx="0" cy="0"/>
        </a:xfrm>
      </p:grpSpPr>
      <p:pic>
        <p:nvPicPr>
          <p:cNvPr id="5" name="Picture 9" descr="SU_PPT_olivkvist"/>
          <p:cNvPicPr>
            <a:picLocks noChangeAspect="1" noChangeArrowheads="1"/>
          </p:cNvPicPr>
          <p:nvPr userDrawn="1"/>
        </p:nvPicPr>
        <p:blipFill>
          <a:blip r:embed="rId2" cstate="print">
            <a:alphaModFix amt="55000"/>
          </a:blip>
          <a:srcRect l="1746"/>
          <a:stretch>
            <a:fillRect/>
          </a:stretch>
        </p:blipFill>
        <p:spPr bwMode="auto">
          <a:xfrm>
            <a:off x="1589" y="238124"/>
            <a:ext cx="5161507" cy="4905756"/>
          </a:xfrm>
          <a:prstGeom prst="rect">
            <a:avLst/>
          </a:prstGeom>
          <a:noFill/>
        </p:spPr>
      </p:pic>
      <p:sp>
        <p:nvSpPr>
          <p:cNvPr id="6"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en-US" noProof="0" smtClean="0"/>
              <a:t>Click to edit Master title style</a:t>
            </a:r>
            <a:endParaRPr lang="sv-SE" noProof="0" dirty="0"/>
          </a:p>
        </p:txBody>
      </p:sp>
      <p:sp>
        <p:nvSpPr>
          <p:cNvPr id="7" name="Underrubrik 2"/>
          <p:cNvSpPr>
            <a:spLocks noGrp="1"/>
          </p:cNvSpPr>
          <p:nvPr>
            <p:ph type="subTitle" idx="1"/>
          </p:nvPr>
        </p:nvSpPr>
        <p:spPr>
          <a:xfrm>
            <a:off x="1008000" y="2894400"/>
            <a:ext cx="6631200" cy="874800"/>
          </a:xfrm>
        </p:spPr>
        <p:txBody>
          <a:bodyPr>
            <a:no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sv-SE" noProof="0"/>
          </a:p>
        </p:txBody>
      </p:sp>
    </p:spTree>
    <p:extLst>
      <p:ext uri="{BB962C8B-B14F-4D97-AF65-F5344CB8AC3E}">
        <p14:creationId xmlns:p14="http://schemas.microsoft.com/office/powerpoint/2010/main" val="1935300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apitelsida - Kronor">
    <p:spTree>
      <p:nvGrpSpPr>
        <p:cNvPr id="1" name=""/>
        <p:cNvGrpSpPr/>
        <p:nvPr/>
      </p:nvGrpSpPr>
      <p:grpSpPr>
        <a:xfrm>
          <a:off x="0" y="0"/>
          <a:ext cx="0" cy="0"/>
          <a:chOff x="0" y="0"/>
          <a:chExt cx="0" cy="0"/>
        </a:xfrm>
      </p:grpSpPr>
      <p:pic>
        <p:nvPicPr>
          <p:cNvPr id="5" name="Picture 9" descr="SU_PPT_kronor"/>
          <p:cNvPicPr>
            <a:picLocks noChangeAspect="1" noChangeArrowheads="1"/>
          </p:cNvPicPr>
          <p:nvPr userDrawn="1"/>
        </p:nvPicPr>
        <p:blipFill>
          <a:blip r:embed="rId2" cstate="print">
            <a:alphaModFix amt="55000"/>
          </a:blip>
          <a:srcRect/>
          <a:stretch>
            <a:fillRect/>
          </a:stretch>
        </p:blipFill>
        <p:spPr bwMode="auto">
          <a:xfrm>
            <a:off x="0" y="1262062"/>
            <a:ext cx="4197096" cy="3881628"/>
          </a:xfrm>
          <a:prstGeom prst="rect">
            <a:avLst/>
          </a:prstGeom>
          <a:noFill/>
        </p:spPr>
      </p:pic>
      <p:sp>
        <p:nvSpPr>
          <p:cNvPr id="6"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en-US" noProof="0" smtClean="0"/>
              <a:t>Click to edit Master title style</a:t>
            </a:r>
            <a:endParaRPr lang="sv-SE" noProof="0" dirty="0"/>
          </a:p>
        </p:txBody>
      </p:sp>
      <p:sp>
        <p:nvSpPr>
          <p:cNvPr id="7" name="Underrubrik 2"/>
          <p:cNvSpPr>
            <a:spLocks noGrp="1"/>
          </p:cNvSpPr>
          <p:nvPr>
            <p:ph type="subTitle" idx="1"/>
          </p:nvPr>
        </p:nvSpPr>
        <p:spPr>
          <a:xfrm>
            <a:off x="1008000" y="2894400"/>
            <a:ext cx="6631200" cy="874800"/>
          </a:xfrm>
        </p:spPr>
        <p:txBody>
          <a:bodyPr>
            <a:no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sv-SE" noProof="0"/>
          </a:p>
        </p:txBody>
      </p:sp>
    </p:spTree>
    <p:extLst>
      <p:ext uri="{BB962C8B-B14F-4D97-AF65-F5344CB8AC3E}">
        <p14:creationId xmlns:p14="http://schemas.microsoft.com/office/powerpoint/2010/main" val="1935300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apitelsida">
    <p:spTree>
      <p:nvGrpSpPr>
        <p:cNvPr id="1" name=""/>
        <p:cNvGrpSpPr/>
        <p:nvPr/>
      </p:nvGrpSpPr>
      <p:grpSpPr>
        <a:xfrm>
          <a:off x="0" y="0"/>
          <a:ext cx="0" cy="0"/>
          <a:chOff x="0" y="0"/>
          <a:chExt cx="0" cy="0"/>
        </a:xfrm>
      </p:grpSpPr>
      <p:sp>
        <p:nvSpPr>
          <p:cNvPr id="4"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en-US" noProof="0" smtClean="0"/>
              <a:t>Click to edit Master title style</a:t>
            </a:r>
            <a:endParaRPr lang="sv-SE" noProof="0" dirty="0"/>
          </a:p>
        </p:txBody>
      </p:sp>
      <p:sp>
        <p:nvSpPr>
          <p:cNvPr id="5" name="Underrubrik 2"/>
          <p:cNvSpPr>
            <a:spLocks noGrp="1"/>
          </p:cNvSpPr>
          <p:nvPr>
            <p:ph type="subTitle" idx="1"/>
          </p:nvPr>
        </p:nvSpPr>
        <p:spPr>
          <a:xfrm>
            <a:off x="1008000" y="2894400"/>
            <a:ext cx="6631200" cy="874800"/>
          </a:xfrm>
        </p:spPr>
        <p:txBody>
          <a:bodyPr>
            <a:no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sv-SE" noProof="0" dirty="0" smtClean="0"/>
          </a:p>
        </p:txBody>
      </p:sp>
    </p:spTree>
    <p:extLst>
      <p:ext uri="{BB962C8B-B14F-4D97-AF65-F5344CB8AC3E}">
        <p14:creationId xmlns:p14="http://schemas.microsoft.com/office/powerpoint/2010/main" val="3912549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5.emf"/><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image" Target="../media/image6.emf"/><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image" Target="../media/image10.emf"/><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0.xml"/><Relationship Id="rId3" Type="http://schemas.openxmlformats.org/officeDocument/2006/relationships/slideLayout" Target="../slideLayouts/slideLayout55.xml"/><Relationship Id="rId7" Type="http://schemas.openxmlformats.org/officeDocument/2006/relationships/slideLayout" Target="../slideLayouts/slideLayout59.xml"/><Relationship Id="rId12" Type="http://schemas.openxmlformats.org/officeDocument/2006/relationships/theme" Target="../theme/theme5.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5" Type="http://schemas.openxmlformats.org/officeDocument/2006/relationships/slideLayout" Target="../slideLayouts/slideLayout57.xml"/><Relationship Id="rId10" Type="http://schemas.openxmlformats.org/officeDocument/2006/relationships/slideLayout" Target="../slideLayouts/slideLayout62.xml"/><Relationship Id="rId4" Type="http://schemas.openxmlformats.org/officeDocument/2006/relationships/slideLayout" Target="../slideLayouts/slideLayout56.xml"/><Relationship Id="rId9" Type="http://schemas.openxmlformats.org/officeDocument/2006/relationships/slideLayout" Target="../slideLayouts/slideLayout6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92000" y="627534"/>
            <a:ext cx="6850800" cy="596700"/>
          </a:xfrm>
          <a:prstGeom prst="rect">
            <a:avLst/>
          </a:prstGeom>
        </p:spPr>
        <p:txBody>
          <a:bodyPr vert="horz" lIns="91440" tIns="45720" rIns="91440" bIns="45720" rtlCol="0" anchor="t" anchorCtr="0">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792000" y="1275534"/>
            <a:ext cx="6850800" cy="3240432"/>
          </a:xfrm>
          <a:prstGeom prst="rect">
            <a:avLst/>
          </a:prstGeom>
        </p:spPr>
        <p:txBody>
          <a:bodyPr vert="horz" lIns="91440" tIns="45720" rIns="91440" bIns="45720" rtlCol="0">
            <a:no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pic>
        <p:nvPicPr>
          <p:cNvPr id="7" name="Bildobjekt 6" descr="logo-org-svensk_rgb.png"/>
          <p:cNvPicPr>
            <a:picLocks noChangeAspect="1"/>
          </p:cNvPicPr>
          <p:nvPr/>
        </p:nvPicPr>
        <p:blipFill>
          <a:blip r:embed="rId15" cstate="print"/>
          <a:stretch>
            <a:fillRect/>
          </a:stretch>
        </p:blipFill>
        <p:spPr>
          <a:xfrm>
            <a:off x="7884368" y="216001"/>
            <a:ext cx="980375" cy="817853"/>
          </a:xfrm>
          <a:prstGeom prst="rect">
            <a:avLst/>
          </a:prstGeom>
        </p:spPr>
      </p:pic>
    </p:spTree>
    <p:extLst>
      <p:ext uri="{BB962C8B-B14F-4D97-AF65-F5344CB8AC3E}">
        <p14:creationId xmlns:p14="http://schemas.microsoft.com/office/powerpoint/2010/main" val="316779454"/>
      </p:ext>
    </p:extLst>
  </p:cSld>
  <p:clrMap bg1="lt1" tx1="dk1" bg2="lt2" tx2="dk2" accent1="accent1" accent2="accent2" accent3="accent3" accent4="accent4" accent5="accent5" accent6="accent6" hlink="hlink" folHlink="folHlink"/>
  <p:sldLayoutIdLst>
    <p:sldLayoutId id="2147483681" r:id="rId1"/>
    <p:sldLayoutId id="2147483709" r:id="rId2"/>
    <p:sldLayoutId id="2147483710" r:id="rId3"/>
    <p:sldLayoutId id="2147483713" r:id="rId4"/>
    <p:sldLayoutId id="2147483684" r:id="rId5"/>
    <p:sldLayoutId id="2147483683" r:id="rId6"/>
    <p:sldLayoutId id="2147483712" r:id="rId7"/>
    <p:sldLayoutId id="2147483711" r:id="rId8"/>
    <p:sldLayoutId id="2147483714" r:id="rId9"/>
    <p:sldLayoutId id="2147483685" r:id="rId10"/>
    <p:sldLayoutId id="2147483686" r:id="rId11"/>
    <p:sldLayoutId id="2147483687" r:id="rId12"/>
    <p:sldLayoutId id="2147483688" r:id="rId13"/>
  </p:sldLayoutIdLst>
  <p:timing>
    <p:tnLst>
      <p:par>
        <p:cTn id="1" dur="indefinite" restart="never" nodeType="tmRoot"/>
      </p:par>
    </p:tnLst>
  </p:timing>
  <p:hf sldNum="0" hdr="0"/>
  <p:txStyles>
    <p:titleStyle>
      <a:lvl1pPr algn="l" defTabSz="914400" rtl="0" eaLnBrk="1" latinLnBrk="0" hangingPunct="1">
        <a:spcBef>
          <a:spcPct val="0"/>
        </a:spcBef>
        <a:buNone/>
        <a:defRPr sz="2800" b="1" kern="1200">
          <a:solidFill>
            <a:schemeClr val="tx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lnSpc>
          <a:spcPts val="2900"/>
        </a:lnSpc>
        <a:spcBef>
          <a:spcPct val="20000"/>
        </a:spcBef>
        <a:buSzPct val="93000"/>
        <a:buFont typeface="Verdana" pitchFamily="34" charset="0"/>
        <a:buChar char="●"/>
        <a:defRPr sz="24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92000" y="627534"/>
            <a:ext cx="6850800" cy="596700"/>
          </a:xfrm>
          <a:prstGeom prst="rect">
            <a:avLst/>
          </a:prstGeom>
        </p:spPr>
        <p:txBody>
          <a:bodyPr vert="horz" lIns="91440" tIns="45720" rIns="91440" bIns="45720" rtlCol="0" anchor="t" anchorCtr="0">
            <a:normAutofit/>
          </a:bodyPr>
          <a:lstStyle/>
          <a:p>
            <a:r>
              <a:rPr lang="en-US" noProof="0" smtClean="0"/>
              <a:t>Klicka här för att ändra format</a:t>
            </a:r>
            <a:endParaRPr lang="en-US" noProof="0"/>
          </a:p>
        </p:txBody>
      </p:sp>
      <p:sp>
        <p:nvSpPr>
          <p:cNvPr id="3" name="Platshållare för text 2"/>
          <p:cNvSpPr>
            <a:spLocks noGrp="1"/>
          </p:cNvSpPr>
          <p:nvPr>
            <p:ph type="body" idx="1"/>
          </p:nvPr>
        </p:nvSpPr>
        <p:spPr>
          <a:xfrm>
            <a:off x="792000" y="1275534"/>
            <a:ext cx="6850800" cy="3240432"/>
          </a:xfrm>
          <a:prstGeom prst="rect">
            <a:avLst/>
          </a:prstGeom>
        </p:spPr>
        <p:txBody>
          <a:bodyPr vert="horz" lIns="91440" tIns="45720" rIns="91440" bIns="45720" rtlCol="0">
            <a:noAutofit/>
          </a:bodyPr>
          <a:lstStyle/>
          <a:p>
            <a:pPr lvl="0"/>
            <a:r>
              <a:rPr lang="en-US" noProof="0" smtClean="0"/>
              <a:t>Klicka här för att ändra format på bakgrundstexten</a:t>
            </a:r>
          </a:p>
          <a:p>
            <a:pPr lvl="1"/>
            <a:r>
              <a:rPr lang="en-US" noProof="0" smtClean="0"/>
              <a:t>Nivå två</a:t>
            </a:r>
          </a:p>
          <a:p>
            <a:pPr lvl="2"/>
            <a:r>
              <a:rPr lang="en-US" noProof="0" smtClean="0"/>
              <a:t>Nivå tre</a:t>
            </a:r>
          </a:p>
          <a:p>
            <a:pPr lvl="3"/>
            <a:r>
              <a:rPr lang="en-US" noProof="0" smtClean="0"/>
              <a:t>Nivå fyra</a:t>
            </a:r>
          </a:p>
          <a:p>
            <a:pPr lvl="4"/>
            <a:r>
              <a:rPr lang="en-US" noProof="0" smtClean="0"/>
              <a:t>Nivå fem</a:t>
            </a:r>
            <a:endParaRPr lang="en-US" noProof="0"/>
          </a:p>
        </p:txBody>
      </p:sp>
      <p:pic>
        <p:nvPicPr>
          <p:cNvPr id="5" name="Bildobjekt 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884368" y="216001"/>
            <a:ext cx="884358" cy="843581"/>
          </a:xfrm>
          <a:prstGeom prst="rect">
            <a:avLst/>
          </a:prstGeom>
        </p:spPr>
      </p:pic>
    </p:spTree>
    <p:extLst>
      <p:ext uri="{BB962C8B-B14F-4D97-AF65-F5344CB8AC3E}">
        <p14:creationId xmlns:p14="http://schemas.microsoft.com/office/powerpoint/2010/main" val="2072926581"/>
      </p:ext>
    </p:extLst>
  </p:cSld>
  <p:clrMap bg1="lt1" tx1="dk1" bg2="lt2" tx2="dk2" accent1="accent1" accent2="accent2" accent3="accent3" accent4="accent4" accent5="accent5" accent6="accent6" hlink="hlink" folHlink="folHlink"/>
  <p:sldLayoutIdLst>
    <p:sldLayoutId id="2147483736" r:id="rId1"/>
    <p:sldLayoutId id="2147483738" r:id="rId2"/>
    <p:sldLayoutId id="2147483737"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Lst>
  <p:timing>
    <p:tnLst>
      <p:par>
        <p:cTn id="1" dur="indefinite" restart="never" nodeType="tmRoot"/>
      </p:par>
    </p:tnLst>
  </p:timing>
  <p:hf sldNum="0" hdr="0"/>
  <p:txStyles>
    <p:titleStyle>
      <a:lvl1pPr algn="l" defTabSz="914400" rtl="0" eaLnBrk="1" latinLnBrk="0" hangingPunct="1">
        <a:spcBef>
          <a:spcPct val="0"/>
        </a:spcBef>
        <a:buNone/>
        <a:defRPr sz="2800" b="1" kern="1200">
          <a:solidFill>
            <a:schemeClr val="tx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lnSpc>
          <a:spcPts val="2900"/>
        </a:lnSpc>
        <a:spcBef>
          <a:spcPct val="20000"/>
        </a:spcBef>
        <a:buSzPct val="93000"/>
        <a:buFont typeface="Verdana" pitchFamily="34" charset="0"/>
        <a:buChar char="●"/>
        <a:defRPr sz="24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92000" y="627534"/>
            <a:ext cx="6850800" cy="596700"/>
          </a:xfrm>
          <a:prstGeom prst="rect">
            <a:avLst/>
          </a:prstGeom>
        </p:spPr>
        <p:txBody>
          <a:bodyPr vert="horz" lIns="91440" tIns="45720" rIns="91440" bIns="45720" rtlCol="0" anchor="t" anchorCtr="0">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792000" y="1275534"/>
            <a:ext cx="6850800" cy="3240432"/>
          </a:xfrm>
          <a:prstGeom prst="rect">
            <a:avLst/>
          </a:prstGeom>
        </p:spPr>
        <p:txBody>
          <a:bodyPr vert="horz" lIns="91440" tIns="45720" rIns="91440" bIns="45720" rtlCol="0">
            <a:no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pic>
        <p:nvPicPr>
          <p:cNvPr id="7" name="Bildobjekt 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884368" y="216655"/>
            <a:ext cx="980375" cy="816545"/>
          </a:xfrm>
          <a:prstGeom prst="rect">
            <a:avLst/>
          </a:prstGeom>
        </p:spPr>
      </p:pic>
    </p:spTree>
    <p:extLst>
      <p:ext uri="{BB962C8B-B14F-4D97-AF65-F5344CB8AC3E}">
        <p14:creationId xmlns:p14="http://schemas.microsoft.com/office/powerpoint/2010/main" val="1765877018"/>
      </p:ext>
    </p:extLst>
  </p:cSld>
  <p:clrMap bg1="lt1" tx1="dk1" bg2="lt2" tx2="dk2" accent1="accent1" accent2="accent2" accent3="accent3" accent4="accent4" accent5="accent5" accent6="accent6" hlink="hlink" folHlink="folHlink"/>
  <p:sldLayoutIdLst>
    <p:sldLayoutId id="2147483718" r:id="rId1"/>
    <p:sldLayoutId id="2147483720" r:id="rId2"/>
    <p:sldLayoutId id="2147483719" r:id="rId3"/>
    <p:sldLayoutId id="2147483721" r:id="rId4"/>
    <p:sldLayoutId id="2147483722"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Lst>
  <p:hf sldNum="0" hdr="0"/>
  <p:txStyles>
    <p:titleStyle>
      <a:lvl1pPr algn="l" defTabSz="914400" rtl="0" eaLnBrk="1" latinLnBrk="0" hangingPunct="1">
        <a:spcBef>
          <a:spcPct val="0"/>
        </a:spcBef>
        <a:buNone/>
        <a:defRPr sz="2800" b="1"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lnSpc>
          <a:spcPts val="2900"/>
        </a:lnSpc>
        <a:spcBef>
          <a:spcPct val="20000"/>
        </a:spcBef>
        <a:buSzPct val="93000"/>
        <a:buFont typeface="Verdana" pitchFamily="34" charset="0"/>
        <a:buChar char="●"/>
        <a:defRPr sz="2400" kern="1200">
          <a:solidFill>
            <a:srgbClr val="FFFFFF"/>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400" kern="1200">
          <a:solidFill>
            <a:srgbClr val="FFFFFF"/>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rgbClr val="FFFFFF"/>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400" kern="1200">
          <a:solidFill>
            <a:srgbClr val="FFFFFF"/>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400" kern="1200">
          <a:solidFill>
            <a:srgbClr val="FFFFFF"/>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92000" y="627534"/>
            <a:ext cx="6850800" cy="596700"/>
          </a:xfrm>
          <a:prstGeom prst="rect">
            <a:avLst/>
          </a:prstGeom>
        </p:spPr>
        <p:txBody>
          <a:bodyPr vert="horz" lIns="91440" tIns="45720" rIns="91440" bIns="45720" rtlCol="0" anchor="t" anchorCtr="0">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792000" y="1275534"/>
            <a:ext cx="6850800" cy="3240432"/>
          </a:xfrm>
          <a:prstGeom prst="rect">
            <a:avLst/>
          </a:prstGeom>
        </p:spPr>
        <p:txBody>
          <a:bodyPr vert="horz" lIns="91440" tIns="45720" rIns="91440" bIns="45720" rtlCol="0">
            <a:no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pic>
        <p:nvPicPr>
          <p:cNvPr id="4" name="Picture 3" descr="logo-neg-engelsk_rgb.eps"/>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874572" y="216023"/>
            <a:ext cx="884336" cy="843559"/>
          </a:xfrm>
          <a:prstGeom prst="rect">
            <a:avLst/>
          </a:prstGeom>
        </p:spPr>
      </p:pic>
    </p:spTree>
    <p:extLst>
      <p:ext uri="{BB962C8B-B14F-4D97-AF65-F5344CB8AC3E}">
        <p14:creationId xmlns:p14="http://schemas.microsoft.com/office/powerpoint/2010/main" val="3360172970"/>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7" r:id="rId6"/>
    <p:sldLayoutId id="2147483758" r:id="rId7"/>
    <p:sldLayoutId id="2147483759" r:id="rId8"/>
    <p:sldLayoutId id="2147483760" r:id="rId9"/>
    <p:sldLayoutId id="2147483761" r:id="rId10"/>
    <p:sldLayoutId id="2147483762" r:id="rId11"/>
    <p:sldLayoutId id="2147483763" r:id="rId12"/>
    <p:sldLayoutId id="2147483764" r:id="rId13"/>
  </p:sldLayoutIdLst>
  <p:hf sldNum="0" hdr="0"/>
  <p:txStyles>
    <p:titleStyle>
      <a:lvl1pPr algn="l" defTabSz="914400" rtl="0" eaLnBrk="1" latinLnBrk="0" hangingPunct="1">
        <a:spcBef>
          <a:spcPct val="0"/>
        </a:spcBef>
        <a:buNone/>
        <a:defRPr sz="2800" b="1"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lnSpc>
          <a:spcPts val="2900"/>
        </a:lnSpc>
        <a:spcBef>
          <a:spcPct val="20000"/>
        </a:spcBef>
        <a:buSzPct val="93000"/>
        <a:buFont typeface="Verdana" pitchFamily="34" charset="0"/>
        <a:buChar char="●"/>
        <a:defRPr sz="2400" kern="1200">
          <a:solidFill>
            <a:srgbClr val="FFFFFF"/>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400" kern="1200">
          <a:solidFill>
            <a:srgbClr val="FFFFFF"/>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rgbClr val="FFFFFF"/>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400" kern="1200">
          <a:solidFill>
            <a:srgbClr val="FFFFFF"/>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400" kern="1200">
          <a:solidFill>
            <a:srgbClr val="FFFFFF"/>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92000" y="627534"/>
            <a:ext cx="6850800" cy="596700"/>
          </a:xfrm>
          <a:prstGeom prst="rect">
            <a:avLst/>
          </a:prstGeom>
        </p:spPr>
        <p:txBody>
          <a:bodyPr vert="horz" lIns="91440" tIns="45720" rIns="91440" bIns="45720" rtlCol="0" anchor="t" anchorCtr="0">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792000" y="1275534"/>
            <a:ext cx="6850800" cy="3240432"/>
          </a:xfrm>
          <a:prstGeom prst="rect">
            <a:avLst/>
          </a:prstGeom>
        </p:spPr>
        <p:txBody>
          <a:bodyPr vert="horz" lIns="91440" tIns="45720" rIns="91440" bIns="45720" rtlCol="0">
            <a:no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extLst>
      <p:ext uri="{BB962C8B-B14F-4D97-AF65-F5344CB8AC3E}">
        <p14:creationId xmlns:p14="http://schemas.microsoft.com/office/powerpoint/2010/main" val="903434581"/>
      </p:ext>
    </p:extLst>
  </p:cSld>
  <p:clrMap bg1="lt1" tx1="dk1" bg2="lt2" tx2="dk2" accent1="accent1" accent2="accent2" accent3="accent3" accent4="accent4" accent5="accent5" accent6="accent6" hlink="hlink" folHlink="folHlink"/>
  <p:sldLayoutIdLst>
    <p:sldLayoutId id="2147483734" r:id="rId1"/>
    <p:sldLayoutId id="2147483765" r:id="rId2"/>
    <p:sldLayoutId id="2147483733" r:id="rId3"/>
    <p:sldLayoutId id="2147483769" r:id="rId4"/>
    <p:sldLayoutId id="2147483766" r:id="rId5"/>
    <p:sldLayoutId id="2147483770" r:id="rId6"/>
    <p:sldLayoutId id="2147483767" r:id="rId7"/>
    <p:sldLayoutId id="2147483768" r:id="rId8"/>
    <p:sldLayoutId id="2147483697" r:id="rId9"/>
    <p:sldLayoutId id="2147483715" r:id="rId10"/>
    <p:sldLayoutId id="2147483716" r:id="rId11"/>
  </p:sldLayoutIdLst>
  <p:hf sldNum="0" hdr="0"/>
  <p:txStyles>
    <p:titleStyle>
      <a:lvl1pPr algn="l" defTabSz="914400" rtl="0" eaLnBrk="1" latinLnBrk="0" hangingPunct="1">
        <a:spcBef>
          <a:spcPct val="0"/>
        </a:spcBef>
        <a:buNone/>
        <a:defRPr sz="2800" b="1" kern="1200">
          <a:solidFill>
            <a:schemeClr val="tx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lnSpc>
          <a:spcPts val="2900"/>
        </a:lnSpc>
        <a:spcBef>
          <a:spcPct val="20000"/>
        </a:spcBef>
        <a:buSzPct val="93000"/>
        <a:buFont typeface="Verdana" pitchFamily="34" charset="0"/>
        <a:buChar char="●"/>
        <a:defRPr sz="24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5.xml"/><Relationship Id="rId1" Type="http://schemas.openxmlformats.org/officeDocument/2006/relationships/tags" Target="../tags/tag5.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xml"/><Relationship Id="rId1" Type="http://schemas.openxmlformats.org/officeDocument/2006/relationships/tags" Target="../tags/tag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xml"/><Relationship Id="rId1" Type="http://schemas.openxmlformats.org/officeDocument/2006/relationships/tags" Target="../tags/tag7.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5.xml"/><Relationship Id="rId1" Type="http://schemas.openxmlformats.org/officeDocument/2006/relationships/tags" Target="../tags/tag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xml"/><Relationship Id="rId1" Type="http://schemas.openxmlformats.org/officeDocument/2006/relationships/tags" Target="../tags/tag4.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7999" y="1704612"/>
            <a:ext cx="7437357" cy="1069200"/>
          </a:xfrm>
        </p:spPr>
        <p:txBody>
          <a:bodyPr/>
          <a:lstStyle/>
          <a:p>
            <a:r>
              <a:rPr lang="sv-SE" dirty="0" smtClean="0"/>
              <a:t>Processes Modelling with UML Activity Diagram </a:t>
            </a:r>
            <a:br>
              <a:rPr lang="sv-SE" dirty="0" smtClean="0"/>
            </a:br>
            <a:endParaRPr lang="sv-SE" dirty="0"/>
          </a:p>
        </p:txBody>
      </p:sp>
      <p:sp>
        <p:nvSpPr>
          <p:cNvPr id="3" name="Subtitle 2"/>
          <p:cNvSpPr>
            <a:spLocks noGrp="1"/>
          </p:cNvSpPr>
          <p:nvPr>
            <p:ph type="subTitle" idx="1"/>
          </p:nvPr>
        </p:nvSpPr>
        <p:spPr>
          <a:xfrm>
            <a:off x="1008000" y="2781382"/>
            <a:ext cx="6631200" cy="1045502"/>
          </a:xfrm>
        </p:spPr>
        <p:txBody>
          <a:bodyPr/>
          <a:lstStyle/>
          <a:p>
            <a:r>
              <a:rPr lang="sv-SE" dirty="0" smtClean="0"/>
              <a:t>Erik Perjons</a:t>
            </a:r>
            <a:endParaRPr lang="sv-SE" dirty="0"/>
          </a:p>
        </p:txBody>
      </p:sp>
      <p:sp>
        <p:nvSpPr>
          <p:cNvPr id="4" name="Content Placeholder 3"/>
          <p:cNvSpPr>
            <a:spLocks noGrp="1"/>
          </p:cNvSpPr>
          <p:nvPr>
            <p:ph sz="quarter" idx="10"/>
          </p:nvPr>
        </p:nvSpPr>
        <p:spPr/>
        <p:txBody>
          <a:bodyPr/>
          <a:lstStyle/>
          <a:p>
            <a:endParaRPr lang="sv-SE" dirty="0" smtClean="0"/>
          </a:p>
        </p:txBody>
      </p:sp>
    </p:spTree>
    <p:extLst>
      <p:ext uri="{BB962C8B-B14F-4D97-AF65-F5344CB8AC3E}">
        <p14:creationId xmlns:p14="http://schemas.microsoft.com/office/powerpoint/2010/main" val="66829162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4294967295"/>
          </p:nvPr>
        </p:nvSpPr>
        <p:spPr>
          <a:xfrm>
            <a:off x="7110412" y="4974432"/>
            <a:ext cx="547688" cy="16906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50" i="1">
                <a:solidFill>
                  <a:schemeClr val="tx1"/>
                </a:solidFill>
                <a:latin typeface="Arial" panose="020B0604020202020204" pitchFamily="34" charset="0"/>
              </a:defRPr>
            </a:lvl1pPr>
            <a:lvl2pPr marL="557213" indent="-214313" eaLnBrk="0" hangingPunct="0">
              <a:defRPr sz="1050" i="1">
                <a:solidFill>
                  <a:schemeClr val="tx1"/>
                </a:solidFill>
                <a:latin typeface="Arial" panose="020B0604020202020204" pitchFamily="34" charset="0"/>
              </a:defRPr>
            </a:lvl2pPr>
            <a:lvl3pPr marL="857250" indent="-171450" eaLnBrk="0" hangingPunct="0">
              <a:defRPr sz="1050" i="1">
                <a:solidFill>
                  <a:schemeClr val="tx1"/>
                </a:solidFill>
                <a:latin typeface="Arial" panose="020B0604020202020204" pitchFamily="34" charset="0"/>
              </a:defRPr>
            </a:lvl3pPr>
            <a:lvl4pPr marL="1200150" indent="-171450" eaLnBrk="0" hangingPunct="0">
              <a:defRPr sz="1050" i="1">
                <a:solidFill>
                  <a:schemeClr val="tx1"/>
                </a:solidFill>
                <a:latin typeface="Arial" panose="020B0604020202020204" pitchFamily="34" charset="0"/>
              </a:defRPr>
            </a:lvl4pPr>
            <a:lvl5pPr marL="1543050" indent="-171450" eaLnBrk="0" hangingPunct="0">
              <a:defRPr sz="1050" i="1">
                <a:solidFill>
                  <a:schemeClr val="tx1"/>
                </a:solidFill>
                <a:latin typeface="Arial" panose="020B0604020202020204" pitchFamily="34" charset="0"/>
              </a:defRPr>
            </a:lvl5pPr>
            <a:lvl6pPr marL="1885950" indent="-171450" eaLnBrk="0" fontAlgn="base" hangingPunct="0">
              <a:spcBef>
                <a:spcPct val="0"/>
              </a:spcBef>
              <a:spcAft>
                <a:spcPct val="0"/>
              </a:spcAft>
              <a:defRPr sz="1050" i="1">
                <a:solidFill>
                  <a:schemeClr val="tx1"/>
                </a:solidFill>
                <a:latin typeface="Arial" panose="020B0604020202020204" pitchFamily="34" charset="0"/>
              </a:defRPr>
            </a:lvl6pPr>
            <a:lvl7pPr marL="2228850" indent="-171450" eaLnBrk="0" fontAlgn="base" hangingPunct="0">
              <a:spcBef>
                <a:spcPct val="0"/>
              </a:spcBef>
              <a:spcAft>
                <a:spcPct val="0"/>
              </a:spcAft>
              <a:defRPr sz="1050" i="1">
                <a:solidFill>
                  <a:schemeClr val="tx1"/>
                </a:solidFill>
                <a:latin typeface="Arial" panose="020B0604020202020204" pitchFamily="34" charset="0"/>
              </a:defRPr>
            </a:lvl7pPr>
            <a:lvl8pPr marL="2571750" indent="-171450" eaLnBrk="0" fontAlgn="base" hangingPunct="0">
              <a:spcBef>
                <a:spcPct val="0"/>
              </a:spcBef>
              <a:spcAft>
                <a:spcPct val="0"/>
              </a:spcAft>
              <a:defRPr sz="1050" i="1">
                <a:solidFill>
                  <a:schemeClr val="tx1"/>
                </a:solidFill>
                <a:latin typeface="Arial" panose="020B0604020202020204" pitchFamily="34" charset="0"/>
              </a:defRPr>
            </a:lvl8pPr>
            <a:lvl9pPr marL="2914650" indent="-171450" eaLnBrk="0" fontAlgn="base" hangingPunct="0">
              <a:spcBef>
                <a:spcPct val="0"/>
              </a:spcBef>
              <a:spcAft>
                <a:spcPct val="0"/>
              </a:spcAft>
              <a:defRPr sz="1050" i="1">
                <a:solidFill>
                  <a:schemeClr val="tx1"/>
                </a:solidFill>
                <a:latin typeface="Arial" panose="020B0604020202020204" pitchFamily="34" charset="0"/>
              </a:defRPr>
            </a:lvl9pPr>
          </a:lstStyle>
          <a:p>
            <a:pPr eaLnBrk="1" hangingPunct="1"/>
            <a:fld id="{FE4C6D5C-E9B2-4180-B28A-9615B3EBB9F5}" type="slidenum">
              <a:rPr lang="sv-SE" altLang="sv-SE" sz="750" i="0"/>
              <a:pPr eaLnBrk="1" hangingPunct="1"/>
              <a:t>10</a:t>
            </a:fld>
            <a:endParaRPr lang="sv-SE" altLang="sv-SE" sz="750" i="0"/>
          </a:p>
        </p:txBody>
      </p:sp>
      <p:sp>
        <p:nvSpPr>
          <p:cNvPr id="16387" name="Rectangle 2"/>
          <p:cNvSpPr>
            <a:spLocks noGrp="1" noChangeArrowheads="1"/>
          </p:cNvSpPr>
          <p:nvPr>
            <p:ph type="title"/>
          </p:nvPr>
        </p:nvSpPr>
        <p:spPr>
          <a:noFill/>
        </p:spPr>
        <p:txBody>
          <a:bodyPr/>
          <a:lstStyle/>
          <a:p>
            <a:r>
              <a:rPr lang="sv-SE" altLang="sv-SE" dirty="0" smtClean="0"/>
              <a:t>Control flow: Parallel behaviour</a:t>
            </a:r>
          </a:p>
        </p:txBody>
      </p:sp>
      <p:sp>
        <p:nvSpPr>
          <p:cNvPr id="29" name="TextBox 28"/>
          <p:cNvSpPr txBox="1"/>
          <p:nvPr/>
        </p:nvSpPr>
        <p:spPr>
          <a:xfrm>
            <a:off x="846102" y="1499099"/>
            <a:ext cx="3900559" cy="3593291"/>
          </a:xfrm>
          <a:prstGeom prst="rect">
            <a:avLst/>
          </a:prstGeom>
          <a:noFill/>
        </p:spPr>
        <p:txBody>
          <a:bodyPr wrap="square" rtlCol="0">
            <a:spAutoFit/>
          </a:bodyPr>
          <a:lstStyle/>
          <a:p>
            <a:pPr marL="342900" indent="-342900">
              <a:lnSpc>
                <a:spcPts val="2900"/>
              </a:lnSpc>
              <a:spcBef>
                <a:spcPct val="20000"/>
              </a:spcBef>
              <a:buSzPct val="93000"/>
              <a:buFont typeface="Verdana" pitchFamily="34" charset="0"/>
              <a:buChar char="●"/>
            </a:pPr>
            <a:r>
              <a:rPr lang="sv-SE" b="1" dirty="0" smtClean="0">
                <a:latin typeface="Verdana" pitchFamily="34" charset="0"/>
                <a:ea typeface="Verdana" pitchFamily="34" charset="0"/>
                <a:cs typeface="Verdana" pitchFamily="34" charset="0"/>
              </a:rPr>
              <a:t>Guidline: </a:t>
            </a:r>
            <a:r>
              <a:rPr lang="sv-SE" dirty="0" smtClean="0">
                <a:latin typeface="Verdana" pitchFamily="34" charset="0"/>
                <a:ea typeface="Verdana" pitchFamily="34" charset="0"/>
                <a:cs typeface="Verdana" pitchFamily="34" charset="0"/>
              </a:rPr>
              <a:t>Parallel behaviour can be used in two situations:</a:t>
            </a:r>
          </a:p>
          <a:p>
            <a:pPr marL="800100" lvl="1" indent="-342900">
              <a:lnSpc>
                <a:spcPts val="2900"/>
              </a:lnSpc>
              <a:spcBef>
                <a:spcPct val="20000"/>
              </a:spcBef>
              <a:buSzPct val="93000"/>
              <a:buFont typeface="Verdana" pitchFamily="34" charset="0"/>
              <a:buChar char="●"/>
            </a:pPr>
            <a:r>
              <a:rPr lang="sv-SE" dirty="0" smtClean="0">
                <a:latin typeface="Verdana" pitchFamily="34" charset="0"/>
                <a:ea typeface="Verdana" pitchFamily="34" charset="0"/>
                <a:cs typeface="Verdana" pitchFamily="34" charset="0"/>
              </a:rPr>
              <a:t>Situation 1: Two actions occure in the same time</a:t>
            </a:r>
          </a:p>
          <a:p>
            <a:pPr marL="800100" lvl="1" indent="-342900">
              <a:lnSpc>
                <a:spcPts val="2900"/>
              </a:lnSpc>
              <a:spcBef>
                <a:spcPct val="20000"/>
              </a:spcBef>
              <a:buSzPct val="93000"/>
              <a:buFont typeface="Verdana" pitchFamily="34" charset="0"/>
              <a:buChar char="●"/>
            </a:pPr>
            <a:r>
              <a:rPr lang="sv-SE" dirty="0" smtClean="0">
                <a:latin typeface="Verdana" pitchFamily="34" charset="0"/>
                <a:ea typeface="Verdana" pitchFamily="34" charset="0"/>
                <a:cs typeface="Verdana" pitchFamily="34" charset="0"/>
              </a:rPr>
              <a:t>Situation 2: Two actions can occure in any order which is not specified</a:t>
            </a:r>
          </a:p>
          <a:p>
            <a:pPr lvl="1">
              <a:lnSpc>
                <a:spcPts val="2900"/>
              </a:lnSpc>
              <a:spcBef>
                <a:spcPct val="20000"/>
              </a:spcBef>
              <a:buSzPct val="93000"/>
            </a:pPr>
            <a:endParaRPr lang="sv-SE" sz="1400" dirty="0">
              <a:latin typeface="Verdana" pitchFamily="34" charset="0"/>
              <a:ea typeface="Verdana" pitchFamily="34" charset="0"/>
              <a:cs typeface="Verdana" pitchFamily="34" charset="0"/>
            </a:endParaRPr>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84119" y="1632661"/>
            <a:ext cx="3773488" cy="317023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custDataLst>
      <p:tags r:id="rId1"/>
    </p:custDataLst>
    <p:extLst>
      <p:ext uri="{BB962C8B-B14F-4D97-AF65-F5344CB8AC3E}">
        <p14:creationId xmlns:p14="http://schemas.microsoft.com/office/powerpoint/2010/main" val="28758992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4" name="AutoShape 24"/>
          <p:cNvSpPr>
            <a:spLocks noChangeArrowheads="1"/>
          </p:cNvSpPr>
          <p:nvPr/>
        </p:nvSpPr>
        <p:spPr bwMode="auto">
          <a:xfrm rot="5457209" flipH="1">
            <a:off x="4135563" y="2387678"/>
            <a:ext cx="701417" cy="45719"/>
          </a:xfrm>
          <a:prstGeom prst="leftArrow">
            <a:avLst>
              <a:gd name="adj1" fmla="val 50000"/>
              <a:gd name="adj2" fmla="val 129446"/>
            </a:avLst>
          </a:prstGeom>
          <a:solidFill>
            <a:schemeClr val="accent1"/>
          </a:solidFill>
          <a:ln w="9525" algn="ctr">
            <a:solidFill>
              <a:schemeClr val="tx1"/>
            </a:solidFill>
            <a:miter lim="800000"/>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endParaRPr lang="sv-SE" altLang="sv-SE" sz="1200"/>
          </a:p>
        </p:txBody>
      </p:sp>
      <p:sp>
        <p:nvSpPr>
          <p:cNvPr id="31" name="AutoShape 8"/>
          <p:cNvSpPr>
            <a:spLocks noChangeArrowheads="1"/>
          </p:cNvSpPr>
          <p:nvPr/>
        </p:nvSpPr>
        <p:spPr bwMode="auto">
          <a:xfrm>
            <a:off x="870254" y="3696945"/>
            <a:ext cx="1992377" cy="216694"/>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endParaRPr lang="sv-SE" altLang="sv-SE" sz="1600" b="1" i="0"/>
          </a:p>
        </p:txBody>
      </p:sp>
      <p:sp>
        <p:nvSpPr>
          <p:cNvPr id="30" name="AutoShape 8"/>
          <p:cNvSpPr>
            <a:spLocks noChangeArrowheads="1"/>
          </p:cNvSpPr>
          <p:nvPr/>
        </p:nvSpPr>
        <p:spPr bwMode="auto">
          <a:xfrm>
            <a:off x="899652" y="2658720"/>
            <a:ext cx="1992377" cy="216694"/>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endParaRPr lang="sv-SE" altLang="sv-SE" sz="1600" b="1" i="0"/>
          </a:p>
        </p:txBody>
      </p:sp>
      <p:sp>
        <p:nvSpPr>
          <p:cNvPr id="17410" name="Slide Number Placeholder 3"/>
          <p:cNvSpPr>
            <a:spLocks noGrp="1"/>
          </p:cNvSpPr>
          <p:nvPr>
            <p:ph type="sldNum" sz="quarter" idx="4294967295"/>
          </p:nvPr>
        </p:nvSpPr>
        <p:spPr>
          <a:xfrm>
            <a:off x="7110412" y="4974432"/>
            <a:ext cx="547688" cy="16906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50" i="1">
                <a:solidFill>
                  <a:schemeClr val="tx1"/>
                </a:solidFill>
                <a:latin typeface="Arial" panose="020B0604020202020204" pitchFamily="34" charset="0"/>
              </a:defRPr>
            </a:lvl1pPr>
            <a:lvl2pPr marL="557213" indent="-214313" eaLnBrk="0" hangingPunct="0">
              <a:defRPr sz="1050" i="1">
                <a:solidFill>
                  <a:schemeClr val="tx1"/>
                </a:solidFill>
                <a:latin typeface="Arial" panose="020B0604020202020204" pitchFamily="34" charset="0"/>
              </a:defRPr>
            </a:lvl2pPr>
            <a:lvl3pPr marL="857250" indent="-171450" eaLnBrk="0" hangingPunct="0">
              <a:defRPr sz="1050" i="1">
                <a:solidFill>
                  <a:schemeClr val="tx1"/>
                </a:solidFill>
                <a:latin typeface="Arial" panose="020B0604020202020204" pitchFamily="34" charset="0"/>
              </a:defRPr>
            </a:lvl3pPr>
            <a:lvl4pPr marL="1200150" indent="-171450" eaLnBrk="0" hangingPunct="0">
              <a:defRPr sz="1050" i="1">
                <a:solidFill>
                  <a:schemeClr val="tx1"/>
                </a:solidFill>
                <a:latin typeface="Arial" panose="020B0604020202020204" pitchFamily="34" charset="0"/>
              </a:defRPr>
            </a:lvl4pPr>
            <a:lvl5pPr marL="1543050" indent="-171450" eaLnBrk="0" hangingPunct="0">
              <a:defRPr sz="1050" i="1">
                <a:solidFill>
                  <a:schemeClr val="tx1"/>
                </a:solidFill>
                <a:latin typeface="Arial" panose="020B0604020202020204" pitchFamily="34" charset="0"/>
              </a:defRPr>
            </a:lvl5pPr>
            <a:lvl6pPr marL="1885950" indent="-171450" eaLnBrk="0" fontAlgn="base" hangingPunct="0">
              <a:spcBef>
                <a:spcPct val="0"/>
              </a:spcBef>
              <a:spcAft>
                <a:spcPct val="0"/>
              </a:spcAft>
              <a:defRPr sz="1050" i="1">
                <a:solidFill>
                  <a:schemeClr val="tx1"/>
                </a:solidFill>
                <a:latin typeface="Arial" panose="020B0604020202020204" pitchFamily="34" charset="0"/>
              </a:defRPr>
            </a:lvl6pPr>
            <a:lvl7pPr marL="2228850" indent="-171450" eaLnBrk="0" fontAlgn="base" hangingPunct="0">
              <a:spcBef>
                <a:spcPct val="0"/>
              </a:spcBef>
              <a:spcAft>
                <a:spcPct val="0"/>
              </a:spcAft>
              <a:defRPr sz="1050" i="1">
                <a:solidFill>
                  <a:schemeClr val="tx1"/>
                </a:solidFill>
                <a:latin typeface="Arial" panose="020B0604020202020204" pitchFamily="34" charset="0"/>
              </a:defRPr>
            </a:lvl7pPr>
            <a:lvl8pPr marL="2571750" indent="-171450" eaLnBrk="0" fontAlgn="base" hangingPunct="0">
              <a:spcBef>
                <a:spcPct val="0"/>
              </a:spcBef>
              <a:spcAft>
                <a:spcPct val="0"/>
              </a:spcAft>
              <a:defRPr sz="1050" i="1">
                <a:solidFill>
                  <a:schemeClr val="tx1"/>
                </a:solidFill>
                <a:latin typeface="Arial" panose="020B0604020202020204" pitchFamily="34" charset="0"/>
              </a:defRPr>
            </a:lvl8pPr>
            <a:lvl9pPr marL="2914650" indent="-171450" eaLnBrk="0" fontAlgn="base" hangingPunct="0">
              <a:spcBef>
                <a:spcPct val="0"/>
              </a:spcBef>
              <a:spcAft>
                <a:spcPct val="0"/>
              </a:spcAft>
              <a:defRPr sz="1050" i="1">
                <a:solidFill>
                  <a:schemeClr val="tx1"/>
                </a:solidFill>
                <a:latin typeface="Arial" panose="020B0604020202020204" pitchFamily="34" charset="0"/>
              </a:defRPr>
            </a:lvl9pPr>
          </a:lstStyle>
          <a:p>
            <a:pPr eaLnBrk="1" hangingPunct="1"/>
            <a:fld id="{3773E9AD-C1BB-40AE-A5A0-71BC310C16F0}" type="slidenum">
              <a:rPr lang="sv-SE" altLang="sv-SE" sz="750" i="0"/>
              <a:pPr eaLnBrk="1" hangingPunct="1"/>
              <a:t>11</a:t>
            </a:fld>
            <a:endParaRPr lang="sv-SE" altLang="sv-SE" sz="750" i="0"/>
          </a:p>
        </p:txBody>
      </p:sp>
      <p:sp>
        <p:nvSpPr>
          <p:cNvPr id="17411" name="Rectangle 2"/>
          <p:cNvSpPr>
            <a:spLocks noGrp="1" noChangeArrowheads="1"/>
          </p:cNvSpPr>
          <p:nvPr>
            <p:ph type="title"/>
          </p:nvPr>
        </p:nvSpPr>
        <p:spPr>
          <a:xfrm>
            <a:off x="535150" y="627534"/>
            <a:ext cx="7437600" cy="596700"/>
          </a:xfrm>
          <a:noFill/>
        </p:spPr>
        <p:txBody>
          <a:bodyPr/>
          <a:lstStyle/>
          <a:p>
            <a:r>
              <a:rPr lang="sv-SE" altLang="sv-SE" dirty="0" smtClean="0"/>
              <a:t>Control flow: Conditional behaviour</a:t>
            </a:r>
          </a:p>
        </p:txBody>
      </p:sp>
      <p:sp>
        <p:nvSpPr>
          <p:cNvPr id="17414" name="AutoShape 5"/>
          <p:cNvSpPr>
            <a:spLocks noChangeArrowheads="1"/>
          </p:cNvSpPr>
          <p:nvPr/>
        </p:nvSpPr>
        <p:spPr bwMode="auto">
          <a:xfrm>
            <a:off x="3215879" y="2682479"/>
            <a:ext cx="215503" cy="215503"/>
          </a:xfrm>
          <a:prstGeom prst="diamond">
            <a:avLst/>
          </a:prstGeom>
          <a:solidFill>
            <a:schemeClr val="bg1"/>
          </a:solidFill>
          <a:ln w="9525">
            <a:solidFill>
              <a:schemeClr val="tx1"/>
            </a:solidFill>
            <a:miter lim="800000"/>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endParaRPr lang="sv-SE" altLang="sv-SE" sz="1200"/>
          </a:p>
        </p:txBody>
      </p:sp>
      <p:sp>
        <p:nvSpPr>
          <p:cNvPr id="17415" name="Line 6"/>
          <p:cNvSpPr>
            <a:spLocks noChangeShapeType="1"/>
          </p:cNvSpPr>
          <p:nvPr/>
        </p:nvSpPr>
        <p:spPr bwMode="auto">
          <a:xfrm flipH="1">
            <a:off x="4187429" y="2790826"/>
            <a:ext cx="0" cy="917972"/>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sz="1600"/>
          </a:p>
        </p:txBody>
      </p:sp>
      <p:sp>
        <p:nvSpPr>
          <p:cNvPr id="17416" name="Line 7"/>
          <p:cNvSpPr>
            <a:spLocks noChangeShapeType="1"/>
          </p:cNvSpPr>
          <p:nvPr/>
        </p:nvSpPr>
        <p:spPr bwMode="auto">
          <a:xfrm flipV="1">
            <a:off x="2892029" y="2789635"/>
            <a:ext cx="323850" cy="1190"/>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sz="1600"/>
          </a:p>
        </p:txBody>
      </p:sp>
      <p:sp>
        <p:nvSpPr>
          <p:cNvPr id="17417" name="AutoShape 8"/>
          <p:cNvSpPr>
            <a:spLocks noChangeArrowheads="1"/>
          </p:cNvSpPr>
          <p:nvPr/>
        </p:nvSpPr>
        <p:spPr bwMode="auto">
          <a:xfrm>
            <a:off x="899652" y="3268266"/>
            <a:ext cx="1992377" cy="216694"/>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endParaRPr lang="sv-SE" altLang="sv-SE" sz="1600" b="1" i="0"/>
          </a:p>
        </p:txBody>
      </p:sp>
      <p:sp>
        <p:nvSpPr>
          <p:cNvPr id="17418" name="Line 9"/>
          <p:cNvSpPr>
            <a:spLocks noChangeShapeType="1"/>
          </p:cNvSpPr>
          <p:nvPr/>
        </p:nvSpPr>
        <p:spPr bwMode="auto">
          <a:xfrm>
            <a:off x="1841898" y="3484960"/>
            <a:ext cx="1190" cy="215503"/>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sz="1600"/>
          </a:p>
        </p:txBody>
      </p:sp>
      <p:sp>
        <p:nvSpPr>
          <p:cNvPr id="17419" name="AutoShape 10"/>
          <p:cNvSpPr>
            <a:spLocks noChangeArrowheads="1"/>
          </p:cNvSpPr>
          <p:nvPr/>
        </p:nvSpPr>
        <p:spPr bwMode="auto">
          <a:xfrm>
            <a:off x="4080273" y="3708798"/>
            <a:ext cx="215503" cy="215503"/>
          </a:xfrm>
          <a:prstGeom prst="diamond">
            <a:avLst/>
          </a:prstGeom>
          <a:solidFill>
            <a:schemeClr val="bg1"/>
          </a:solidFill>
          <a:ln w="9525">
            <a:solidFill>
              <a:schemeClr val="tx1"/>
            </a:solidFill>
            <a:miter lim="800000"/>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endParaRPr lang="sv-SE" altLang="sv-SE" sz="1200"/>
          </a:p>
        </p:txBody>
      </p:sp>
      <p:sp>
        <p:nvSpPr>
          <p:cNvPr id="17420" name="Line 11"/>
          <p:cNvSpPr>
            <a:spLocks noChangeShapeType="1"/>
          </p:cNvSpPr>
          <p:nvPr/>
        </p:nvSpPr>
        <p:spPr bwMode="auto">
          <a:xfrm>
            <a:off x="3431382" y="2789635"/>
            <a:ext cx="75604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sv-SE" sz="1600"/>
          </a:p>
        </p:txBody>
      </p:sp>
      <p:sp>
        <p:nvSpPr>
          <p:cNvPr id="17421" name="Line 12"/>
          <p:cNvSpPr>
            <a:spLocks noChangeShapeType="1"/>
          </p:cNvSpPr>
          <p:nvPr/>
        </p:nvSpPr>
        <p:spPr bwMode="auto">
          <a:xfrm>
            <a:off x="3323035" y="2897981"/>
            <a:ext cx="0" cy="4857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sv-SE" sz="1600"/>
          </a:p>
        </p:txBody>
      </p:sp>
      <p:sp>
        <p:nvSpPr>
          <p:cNvPr id="17422" name="Line 13"/>
          <p:cNvSpPr>
            <a:spLocks noChangeShapeType="1"/>
          </p:cNvSpPr>
          <p:nvPr/>
        </p:nvSpPr>
        <p:spPr bwMode="auto">
          <a:xfrm flipH="1">
            <a:off x="2892028" y="3383756"/>
            <a:ext cx="432197" cy="0"/>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sz="1600"/>
          </a:p>
        </p:txBody>
      </p:sp>
      <p:sp>
        <p:nvSpPr>
          <p:cNvPr id="17423" name="Line 14"/>
          <p:cNvSpPr>
            <a:spLocks noChangeShapeType="1"/>
          </p:cNvSpPr>
          <p:nvPr/>
        </p:nvSpPr>
        <p:spPr bwMode="auto">
          <a:xfrm>
            <a:off x="2890838" y="3814987"/>
            <a:ext cx="1194793" cy="17636"/>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sz="1600"/>
          </a:p>
        </p:txBody>
      </p:sp>
      <p:sp>
        <p:nvSpPr>
          <p:cNvPr id="17424" name="Line 15"/>
          <p:cNvSpPr>
            <a:spLocks noChangeShapeType="1"/>
          </p:cNvSpPr>
          <p:nvPr/>
        </p:nvSpPr>
        <p:spPr bwMode="auto">
          <a:xfrm>
            <a:off x="4187429" y="3924300"/>
            <a:ext cx="0" cy="215504"/>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sz="1600"/>
          </a:p>
        </p:txBody>
      </p:sp>
      <p:sp>
        <p:nvSpPr>
          <p:cNvPr id="1024016" name="Rectangle 16"/>
          <p:cNvSpPr>
            <a:spLocks noChangeArrowheads="1"/>
          </p:cNvSpPr>
          <p:nvPr/>
        </p:nvSpPr>
        <p:spPr bwMode="auto">
          <a:xfrm>
            <a:off x="4943475" y="3460171"/>
            <a:ext cx="1134666" cy="566309"/>
          </a:xfrm>
          <a:prstGeom prst="rect">
            <a:avLst/>
          </a:prstGeom>
          <a:solidFill>
            <a:schemeClr val="accent1"/>
          </a:solidFill>
          <a:ln w="3175" algn="ctr">
            <a:solidFill>
              <a:schemeClr val="tx1"/>
            </a:solidFill>
            <a:miter lim="800000"/>
            <a:headEnd/>
            <a:tailEnd/>
          </a:ln>
        </p:spPr>
        <p:txBody>
          <a:bodyPr anchor="ctr">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r>
              <a:rPr lang="sv-SE" altLang="sv-SE" b="1" dirty="0" smtClean="0"/>
              <a:t>XOR </a:t>
            </a:r>
            <a:r>
              <a:rPr lang="sv-SE" altLang="sv-SE" b="1" dirty="0"/>
              <a:t>join </a:t>
            </a:r>
            <a:endParaRPr lang="sv-SE" altLang="sv-SE" b="1" dirty="0" smtClean="0"/>
          </a:p>
          <a:p>
            <a:pPr algn="ctr" eaLnBrk="1" hangingPunct="1">
              <a:spcBef>
                <a:spcPct val="20000"/>
              </a:spcBef>
              <a:buClr>
                <a:schemeClr val="bg1"/>
              </a:buClr>
              <a:buFont typeface="Wingdings" panose="05000000000000000000" pitchFamily="2" charset="2"/>
              <a:buNone/>
            </a:pPr>
            <a:r>
              <a:rPr lang="sv-SE" altLang="sv-SE" dirty="0" smtClean="0"/>
              <a:t>(or merge)</a:t>
            </a:r>
            <a:r>
              <a:rPr lang="sv-SE" altLang="sv-SE" b="1" dirty="0" smtClean="0"/>
              <a:t> </a:t>
            </a:r>
            <a:endParaRPr lang="en-US" altLang="sv-SE" b="1" dirty="0"/>
          </a:p>
        </p:txBody>
      </p:sp>
      <p:sp>
        <p:nvSpPr>
          <p:cNvPr id="1024017" name="AutoShape 17"/>
          <p:cNvSpPr>
            <a:spLocks noChangeArrowheads="1"/>
          </p:cNvSpPr>
          <p:nvPr/>
        </p:nvSpPr>
        <p:spPr bwMode="auto">
          <a:xfrm>
            <a:off x="4471987" y="3768329"/>
            <a:ext cx="309563" cy="64294"/>
          </a:xfrm>
          <a:prstGeom prst="leftArrow">
            <a:avLst>
              <a:gd name="adj1" fmla="val 50000"/>
              <a:gd name="adj2" fmla="val 120370"/>
            </a:avLst>
          </a:prstGeom>
          <a:solidFill>
            <a:schemeClr val="accent1"/>
          </a:solidFill>
          <a:ln w="9525" algn="ctr">
            <a:solidFill>
              <a:schemeClr val="tx1"/>
            </a:solidFill>
            <a:miter lim="800000"/>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endParaRPr lang="sv-SE" altLang="sv-SE" sz="1200"/>
          </a:p>
        </p:txBody>
      </p:sp>
      <p:sp>
        <p:nvSpPr>
          <p:cNvPr id="1024018" name="AutoShape 18"/>
          <p:cNvSpPr>
            <a:spLocks noChangeArrowheads="1"/>
          </p:cNvSpPr>
          <p:nvPr/>
        </p:nvSpPr>
        <p:spPr bwMode="auto">
          <a:xfrm rot="5319404" flipH="1">
            <a:off x="3157538" y="2369344"/>
            <a:ext cx="277416" cy="53579"/>
          </a:xfrm>
          <a:prstGeom prst="leftArrow">
            <a:avLst>
              <a:gd name="adj1" fmla="val 50000"/>
              <a:gd name="adj2" fmla="val 129444"/>
            </a:avLst>
          </a:prstGeom>
          <a:solidFill>
            <a:schemeClr val="accent1"/>
          </a:solidFill>
          <a:ln w="9525" algn="ctr">
            <a:solidFill>
              <a:schemeClr val="tx1"/>
            </a:solidFill>
            <a:miter lim="800000"/>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endParaRPr lang="sv-SE" altLang="sv-SE" sz="1200"/>
          </a:p>
        </p:txBody>
      </p:sp>
      <p:sp>
        <p:nvSpPr>
          <p:cNvPr id="1024019" name="Rectangle 19"/>
          <p:cNvSpPr>
            <a:spLocks noChangeArrowheads="1"/>
          </p:cNvSpPr>
          <p:nvPr/>
        </p:nvSpPr>
        <p:spPr bwMode="auto">
          <a:xfrm>
            <a:off x="2890838" y="1510070"/>
            <a:ext cx="1001316" cy="738664"/>
          </a:xfrm>
          <a:prstGeom prst="rect">
            <a:avLst/>
          </a:prstGeom>
          <a:solidFill>
            <a:schemeClr val="accent1"/>
          </a:solidFill>
          <a:ln w="3175" algn="ctr">
            <a:solidFill>
              <a:schemeClr val="tx1"/>
            </a:solidFill>
            <a:miter lim="800000"/>
            <a:headEnd/>
            <a:tailEnd/>
          </a:ln>
        </p:spPr>
        <p:txBody>
          <a:bodyPr wrap="square" anchor="ctr">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r>
              <a:rPr lang="sv-SE" altLang="sv-SE" b="1" dirty="0" smtClean="0"/>
              <a:t>XOR </a:t>
            </a:r>
            <a:r>
              <a:rPr lang="sv-SE" altLang="sv-SE" b="1" dirty="0"/>
              <a:t>split </a:t>
            </a:r>
            <a:r>
              <a:rPr lang="sv-SE" altLang="sv-SE" dirty="0" smtClean="0"/>
              <a:t>(or decision) </a:t>
            </a:r>
            <a:endParaRPr lang="en-US" altLang="sv-SE" b="1" dirty="0"/>
          </a:p>
        </p:txBody>
      </p:sp>
      <p:sp>
        <p:nvSpPr>
          <p:cNvPr id="17430" name="Text Box 21"/>
          <p:cNvSpPr txBox="1">
            <a:spLocks noChangeArrowheads="1"/>
          </p:cNvSpPr>
          <p:nvPr/>
        </p:nvSpPr>
        <p:spPr bwMode="auto">
          <a:xfrm>
            <a:off x="4161234" y="2761060"/>
            <a:ext cx="88998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r>
              <a:rPr lang="sv-SE" altLang="sv-SE" sz="1000" i="0" dirty="0"/>
              <a:t>[sum&gt;1000 ]</a:t>
            </a:r>
            <a:endParaRPr lang="en-US" altLang="sv-SE" sz="1000" i="0" dirty="0"/>
          </a:p>
        </p:txBody>
      </p:sp>
      <p:sp>
        <p:nvSpPr>
          <p:cNvPr id="17431" name="Text Box 22"/>
          <p:cNvSpPr txBox="1">
            <a:spLocks noChangeArrowheads="1"/>
          </p:cNvSpPr>
          <p:nvPr/>
        </p:nvSpPr>
        <p:spPr bwMode="auto">
          <a:xfrm>
            <a:off x="3236850" y="3200400"/>
            <a:ext cx="9653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r>
              <a:rPr lang="sv-SE" altLang="sv-SE" sz="1000" i="0" dirty="0"/>
              <a:t>[sum&lt;=</a:t>
            </a:r>
            <a:r>
              <a:rPr lang="sv-SE" altLang="sv-SE" sz="1000" i="0" dirty="0" smtClean="0"/>
              <a:t>1000]</a:t>
            </a:r>
            <a:endParaRPr lang="en-US" altLang="sv-SE" sz="1000" i="0" dirty="0"/>
          </a:p>
        </p:txBody>
      </p:sp>
      <p:sp>
        <p:nvSpPr>
          <p:cNvPr id="1024023" name="Rectangle 23"/>
          <p:cNvSpPr>
            <a:spLocks noChangeArrowheads="1"/>
          </p:cNvSpPr>
          <p:nvPr/>
        </p:nvSpPr>
        <p:spPr bwMode="auto">
          <a:xfrm>
            <a:off x="4146582" y="1506083"/>
            <a:ext cx="1134335" cy="523220"/>
          </a:xfrm>
          <a:prstGeom prst="rect">
            <a:avLst/>
          </a:prstGeom>
          <a:solidFill>
            <a:schemeClr val="accent1"/>
          </a:solidFill>
          <a:ln w="3175" algn="ctr">
            <a:solidFill>
              <a:schemeClr val="tx1"/>
            </a:solidFill>
            <a:miter lim="800000"/>
            <a:headEnd/>
            <a:tailEnd/>
          </a:ln>
        </p:spPr>
        <p:txBody>
          <a:bodyPr wrap="square" anchor="ctr">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r>
              <a:rPr lang="sv-SE" altLang="sv-SE" b="1" dirty="0" smtClean="0"/>
              <a:t>Condition/”guard”</a:t>
            </a:r>
            <a:endParaRPr lang="en-US" altLang="sv-SE" b="1" i="0" dirty="0"/>
          </a:p>
        </p:txBody>
      </p:sp>
      <p:sp>
        <p:nvSpPr>
          <p:cNvPr id="17434" name="Text Box 29"/>
          <p:cNvSpPr txBox="1">
            <a:spLocks noChangeArrowheads="1"/>
          </p:cNvSpPr>
          <p:nvPr/>
        </p:nvSpPr>
        <p:spPr bwMode="auto">
          <a:xfrm>
            <a:off x="914401" y="2696767"/>
            <a:ext cx="2162176" cy="203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lnSpc>
                <a:spcPct val="60000"/>
              </a:lnSpc>
            </a:pPr>
            <a:r>
              <a:rPr lang="sv-SE" altLang="sv-SE" sz="1200" i="0" dirty="0"/>
              <a:t>Calculate </a:t>
            </a:r>
            <a:r>
              <a:rPr lang="sv-SE" altLang="sv-SE" sz="1200" i="0" dirty="0" smtClean="0"/>
              <a:t>sum for products</a:t>
            </a:r>
            <a:endParaRPr lang="sv-SE" altLang="sv-SE" sz="1200" i="0" dirty="0"/>
          </a:p>
        </p:txBody>
      </p:sp>
      <p:sp>
        <p:nvSpPr>
          <p:cNvPr id="17435" name="Text Box 29"/>
          <p:cNvSpPr txBox="1">
            <a:spLocks noChangeArrowheads="1"/>
          </p:cNvSpPr>
          <p:nvPr/>
        </p:nvSpPr>
        <p:spPr bwMode="auto">
          <a:xfrm>
            <a:off x="942975" y="3306367"/>
            <a:ext cx="1765698" cy="203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lnSpc>
                <a:spcPct val="60000"/>
              </a:lnSpc>
            </a:pPr>
            <a:r>
              <a:rPr lang="sv-SE" altLang="sv-SE" sz="1200" i="0" dirty="0"/>
              <a:t>Calculate delivery cost</a:t>
            </a:r>
          </a:p>
        </p:txBody>
      </p:sp>
      <p:sp>
        <p:nvSpPr>
          <p:cNvPr id="17436" name="Text Box 29"/>
          <p:cNvSpPr txBox="1">
            <a:spLocks noChangeArrowheads="1"/>
          </p:cNvSpPr>
          <p:nvPr/>
        </p:nvSpPr>
        <p:spPr bwMode="auto">
          <a:xfrm>
            <a:off x="972741" y="3749279"/>
            <a:ext cx="1560909" cy="203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lnSpc>
                <a:spcPct val="60000"/>
              </a:lnSpc>
            </a:pPr>
            <a:r>
              <a:rPr lang="sv-SE" altLang="sv-SE" sz="1200" i="0" dirty="0"/>
              <a:t>Calculate total sum</a:t>
            </a:r>
          </a:p>
        </p:txBody>
      </p:sp>
      <p:sp>
        <p:nvSpPr>
          <p:cNvPr id="33" name="Line 9"/>
          <p:cNvSpPr>
            <a:spLocks noChangeShapeType="1"/>
          </p:cNvSpPr>
          <p:nvPr/>
        </p:nvSpPr>
        <p:spPr bwMode="auto">
          <a:xfrm>
            <a:off x="4223150" y="4392464"/>
            <a:ext cx="1190" cy="215503"/>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sz="1600"/>
          </a:p>
        </p:txBody>
      </p:sp>
      <p:grpSp>
        <p:nvGrpSpPr>
          <p:cNvPr id="35" name="Group 5"/>
          <p:cNvGrpSpPr>
            <a:grpSpLocks/>
          </p:cNvGrpSpPr>
          <p:nvPr/>
        </p:nvGrpSpPr>
        <p:grpSpPr bwMode="auto">
          <a:xfrm>
            <a:off x="4102299" y="4632264"/>
            <a:ext cx="269081" cy="270272"/>
            <a:chOff x="3198" y="3838"/>
            <a:chExt cx="226" cy="227"/>
          </a:xfrm>
        </p:grpSpPr>
        <p:sp>
          <p:nvSpPr>
            <p:cNvPr id="36" name="Oval 6"/>
            <p:cNvSpPr>
              <a:spLocks noChangeArrowheads="1"/>
            </p:cNvSpPr>
            <p:nvPr/>
          </p:nvSpPr>
          <p:spPr bwMode="auto">
            <a:xfrm>
              <a:off x="3243" y="3884"/>
              <a:ext cx="136" cy="136"/>
            </a:xfrm>
            <a:prstGeom prst="ellipse">
              <a:avLst/>
            </a:prstGeom>
            <a:solidFill>
              <a:schemeClr val="tx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endParaRPr lang="sv-SE" altLang="sv-SE" sz="1800" b="1" i="0"/>
            </a:p>
          </p:txBody>
        </p:sp>
        <p:sp>
          <p:nvSpPr>
            <p:cNvPr id="37" name="Oval 7"/>
            <p:cNvSpPr>
              <a:spLocks noChangeArrowheads="1"/>
            </p:cNvSpPr>
            <p:nvPr/>
          </p:nvSpPr>
          <p:spPr bwMode="auto">
            <a:xfrm>
              <a:off x="3198" y="3838"/>
              <a:ext cx="226" cy="22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endParaRPr lang="sv-SE" altLang="sv-SE" sz="1800" b="1" i="0"/>
            </a:p>
          </p:txBody>
        </p:sp>
      </p:grpSp>
      <p:sp>
        <p:nvSpPr>
          <p:cNvPr id="38" name="Line 5"/>
          <p:cNvSpPr>
            <a:spLocks noChangeShapeType="1"/>
          </p:cNvSpPr>
          <p:nvPr/>
        </p:nvSpPr>
        <p:spPr bwMode="auto">
          <a:xfrm>
            <a:off x="1734858" y="2373073"/>
            <a:ext cx="0" cy="270272"/>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sz="1600"/>
          </a:p>
        </p:txBody>
      </p:sp>
      <p:sp>
        <p:nvSpPr>
          <p:cNvPr id="39" name="AutoShape 16"/>
          <p:cNvSpPr>
            <a:spLocks noChangeArrowheads="1"/>
          </p:cNvSpPr>
          <p:nvPr/>
        </p:nvSpPr>
        <p:spPr bwMode="auto">
          <a:xfrm>
            <a:off x="1247893" y="2140437"/>
            <a:ext cx="1201339" cy="266701"/>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endParaRPr lang="sv-SE" altLang="sv-SE" sz="1050" i="0"/>
          </a:p>
        </p:txBody>
      </p:sp>
      <p:sp>
        <p:nvSpPr>
          <p:cNvPr id="40" name="Text Box 29"/>
          <p:cNvSpPr txBox="1">
            <a:spLocks noChangeArrowheads="1"/>
          </p:cNvSpPr>
          <p:nvPr/>
        </p:nvSpPr>
        <p:spPr bwMode="auto">
          <a:xfrm>
            <a:off x="1251465" y="2204005"/>
            <a:ext cx="1197768" cy="203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lnSpc>
                <a:spcPct val="60000"/>
              </a:lnSpc>
            </a:pPr>
            <a:r>
              <a:rPr lang="sv-SE" altLang="sv-SE" sz="1200" i="0" dirty="0"/>
              <a:t>Receive order</a:t>
            </a:r>
          </a:p>
        </p:txBody>
      </p:sp>
      <p:sp>
        <p:nvSpPr>
          <p:cNvPr id="41" name="Line 9"/>
          <p:cNvSpPr>
            <a:spLocks noChangeShapeType="1"/>
          </p:cNvSpPr>
          <p:nvPr/>
        </p:nvSpPr>
        <p:spPr bwMode="auto">
          <a:xfrm>
            <a:off x="1717001" y="1933404"/>
            <a:ext cx="1190" cy="215503"/>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sz="1600"/>
          </a:p>
        </p:txBody>
      </p:sp>
      <p:sp>
        <p:nvSpPr>
          <p:cNvPr id="42" name="Oval 3"/>
          <p:cNvSpPr>
            <a:spLocks noChangeArrowheads="1"/>
          </p:cNvSpPr>
          <p:nvPr/>
        </p:nvSpPr>
        <p:spPr bwMode="auto">
          <a:xfrm>
            <a:off x="1652705" y="1762690"/>
            <a:ext cx="161925" cy="161925"/>
          </a:xfrm>
          <a:prstGeom prst="ellipse">
            <a:avLst/>
          </a:prstGeom>
          <a:solidFill>
            <a:schemeClr val="tx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endParaRPr lang="sv-SE" altLang="sv-SE" sz="1800" b="1" i="0"/>
          </a:p>
        </p:txBody>
      </p:sp>
      <p:sp>
        <p:nvSpPr>
          <p:cNvPr id="43" name="AutoShape 14"/>
          <p:cNvSpPr>
            <a:spLocks noChangeArrowheads="1"/>
          </p:cNvSpPr>
          <p:nvPr/>
        </p:nvSpPr>
        <p:spPr bwMode="auto">
          <a:xfrm>
            <a:off x="3599938" y="4155438"/>
            <a:ext cx="1187816" cy="204787"/>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endParaRPr lang="sv-SE" altLang="sv-SE" sz="1050" i="0"/>
          </a:p>
        </p:txBody>
      </p:sp>
      <p:sp>
        <p:nvSpPr>
          <p:cNvPr id="44" name="Text Box 29"/>
          <p:cNvSpPr txBox="1">
            <a:spLocks noChangeArrowheads="1"/>
          </p:cNvSpPr>
          <p:nvPr/>
        </p:nvSpPr>
        <p:spPr bwMode="auto">
          <a:xfrm>
            <a:off x="3541425" y="4189967"/>
            <a:ext cx="1560910" cy="210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lnSpc>
                <a:spcPct val="60000"/>
              </a:lnSpc>
            </a:pPr>
            <a:r>
              <a:rPr lang="sv-SE" altLang="sv-SE" sz="1200" i="0" dirty="0"/>
              <a:t>Deliver </a:t>
            </a:r>
            <a:r>
              <a:rPr lang="sv-SE" altLang="sv-SE" sz="1200" i="0" dirty="0" smtClean="0"/>
              <a:t>products</a:t>
            </a:r>
            <a:endParaRPr lang="sv-SE" altLang="sv-SE" sz="1200" i="0" dirty="0"/>
          </a:p>
        </p:txBody>
      </p:sp>
    </p:spTree>
    <p:custDataLst>
      <p:tags r:id="rId1"/>
    </p:custDataLst>
    <p:extLst>
      <p:ext uri="{BB962C8B-B14F-4D97-AF65-F5344CB8AC3E}">
        <p14:creationId xmlns:p14="http://schemas.microsoft.com/office/powerpoint/2010/main" val="41331980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p:cNvSpPr txBox="1"/>
          <p:nvPr/>
        </p:nvSpPr>
        <p:spPr>
          <a:xfrm>
            <a:off x="846102" y="1528159"/>
            <a:ext cx="3777269" cy="3449662"/>
          </a:xfrm>
          <a:prstGeom prst="rect">
            <a:avLst/>
          </a:prstGeom>
          <a:noFill/>
        </p:spPr>
        <p:txBody>
          <a:bodyPr wrap="square" rtlCol="0">
            <a:spAutoFit/>
          </a:bodyPr>
          <a:lstStyle/>
          <a:p>
            <a:pPr marL="342900" indent="-342900">
              <a:lnSpc>
                <a:spcPts val="2900"/>
              </a:lnSpc>
              <a:spcBef>
                <a:spcPct val="20000"/>
              </a:spcBef>
              <a:buSzPct val="93000"/>
              <a:buFont typeface="Verdana" pitchFamily="34" charset="0"/>
              <a:buChar char="●"/>
            </a:pPr>
            <a:r>
              <a:rPr lang="sv-SE" dirty="0">
                <a:latin typeface="Verdana" pitchFamily="34" charset="0"/>
                <a:ea typeface="Verdana" pitchFamily="34" charset="0"/>
                <a:cs typeface="Verdana" pitchFamily="34" charset="0"/>
              </a:rPr>
              <a:t>An</a:t>
            </a:r>
            <a:r>
              <a:rPr lang="sv-SE" b="1" dirty="0">
                <a:latin typeface="Verdana" pitchFamily="34" charset="0"/>
                <a:ea typeface="Verdana" pitchFamily="34" charset="0"/>
                <a:cs typeface="Verdana" pitchFamily="34" charset="0"/>
              </a:rPr>
              <a:t> XOR split </a:t>
            </a:r>
            <a:r>
              <a:rPr lang="sv-SE" dirty="0">
                <a:latin typeface="Verdana" pitchFamily="34" charset="0"/>
                <a:ea typeface="Verdana" pitchFamily="34" charset="0"/>
                <a:cs typeface="Verdana" pitchFamily="34" charset="0"/>
              </a:rPr>
              <a:t>has one flow in and several flows </a:t>
            </a:r>
            <a:r>
              <a:rPr lang="sv-SE" dirty="0" smtClean="0">
                <a:latin typeface="Verdana" pitchFamily="34" charset="0"/>
                <a:ea typeface="Verdana" pitchFamily="34" charset="0"/>
                <a:cs typeface="Verdana" pitchFamily="34" charset="0"/>
              </a:rPr>
              <a:t>out. The </a:t>
            </a:r>
            <a:r>
              <a:rPr lang="sv-SE" dirty="0">
                <a:latin typeface="Verdana" pitchFamily="34" charset="0"/>
                <a:ea typeface="Verdana" pitchFamily="34" charset="0"/>
                <a:cs typeface="Verdana" pitchFamily="34" charset="0"/>
              </a:rPr>
              <a:t>condition/guard must be true for a process instance to choose a certain path</a:t>
            </a:r>
          </a:p>
          <a:p>
            <a:pPr marL="342900" indent="-342900">
              <a:lnSpc>
                <a:spcPts val="2900"/>
              </a:lnSpc>
              <a:spcBef>
                <a:spcPct val="20000"/>
              </a:spcBef>
              <a:buSzPct val="93000"/>
              <a:buFont typeface="Verdana" pitchFamily="34" charset="0"/>
              <a:buChar char="●"/>
            </a:pPr>
            <a:r>
              <a:rPr lang="sv-SE" dirty="0" smtClean="0">
                <a:latin typeface="Verdana" pitchFamily="34" charset="0"/>
                <a:ea typeface="Verdana" pitchFamily="34" charset="0"/>
                <a:cs typeface="Verdana" pitchFamily="34" charset="0"/>
              </a:rPr>
              <a:t>An </a:t>
            </a:r>
            <a:r>
              <a:rPr lang="sv-SE" b="1" dirty="0" smtClean="0">
                <a:latin typeface="Verdana" pitchFamily="34" charset="0"/>
                <a:ea typeface="Verdana" pitchFamily="34" charset="0"/>
                <a:cs typeface="Verdana" pitchFamily="34" charset="0"/>
              </a:rPr>
              <a:t>XOR join </a:t>
            </a:r>
            <a:r>
              <a:rPr lang="sv-SE" dirty="0" smtClean="0">
                <a:latin typeface="Verdana" pitchFamily="34" charset="0"/>
                <a:ea typeface="Verdana" pitchFamily="34" charset="0"/>
                <a:cs typeface="Verdana" pitchFamily="34" charset="0"/>
              </a:rPr>
              <a:t>has </a:t>
            </a:r>
            <a:r>
              <a:rPr lang="sv-SE" dirty="0">
                <a:latin typeface="Verdana" pitchFamily="34" charset="0"/>
                <a:ea typeface="Verdana" pitchFamily="34" charset="0"/>
                <a:cs typeface="Verdana" pitchFamily="34" charset="0"/>
              </a:rPr>
              <a:t>several flows (edges) in and one flow </a:t>
            </a:r>
            <a:r>
              <a:rPr lang="sv-SE" dirty="0" smtClean="0">
                <a:latin typeface="Verdana" pitchFamily="34" charset="0"/>
                <a:ea typeface="Verdana" pitchFamily="34" charset="0"/>
                <a:cs typeface="Verdana" pitchFamily="34" charset="0"/>
              </a:rPr>
              <a:t>out</a:t>
            </a:r>
            <a:endParaRPr lang="sv-SE" dirty="0">
              <a:latin typeface="Verdana" pitchFamily="34" charset="0"/>
              <a:ea typeface="Verdana" pitchFamily="34" charset="0"/>
              <a:cs typeface="Verdana" pitchFamily="34" charset="0"/>
            </a:endParaRPr>
          </a:p>
        </p:txBody>
      </p:sp>
      <p:sp>
        <p:nvSpPr>
          <p:cNvPr id="5" name="Rectangle 2"/>
          <p:cNvSpPr>
            <a:spLocks noGrp="1" noChangeArrowheads="1"/>
          </p:cNvSpPr>
          <p:nvPr>
            <p:ph type="title"/>
          </p:nvPr>
        </p:nvSpPr>
        <p:spPr>
          <a:xfrm>
            <a:off x="535150" y="627534"/>
            <a:ext cx="7437600" cy="596700"/>
          </a:xfrm>
          <a:noFill/>
        </p:spPr>
        <p:txBody>
          <a:bodyPr/>
          <a:lstStyle/>
          <a:p>
            <a:r>
              <a:rPr lang="sv-SE" altLang="sv-SE" dirty="0" smtClean="0"/>
              <a:t>Control flow: Conditional behaviour</a:t>
            </a: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4063" y="1619865"/>
            <a:ext cx="3720735" cy="309597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custDataLst>
      <p:tags r:id="rId1"/>
    </p:custDataLst>
    <p:extLst>
      <p:ext uri="{BB962C8B-B14F-4D97-AF65-F5344CB8AC3E}">
        <p14:creationId xmlns:p14="http://schemas.microsoft.com/office/powerpoint/2010/main" val="1496715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000" y="288489"/>
            <a:ext cx="6850800" cy="596700"/>
          </a:xfrm>
        </p:spPr>
        <p:txBody>
          <a:bodyPr/>
          <a:lstStyle/>
          <a:p>
            <a:r>
              <a:rPr lang="sv-SE" dirty="0" smtClean="0"/>
              <a:t>Guidelines</a:t>
            </a:r>
            <a:endParaRPr lang="sv-SE" dirty="0"/>
          </a:p>
        </p:txBody>
      </p:sp>
      <p:sp>
        <p:nvSpPr>
          <p:cNvPr id="3" name="Content Placeholder 2"/>
          <p:cNvSpPr>
            <a:spLocks noGrp="1"/>
          </p:cNvSpPr>
          <p:nvPr>
            <p:ph idx="1"/>
          </p:nvPr>
        </p:nvSpPr>
        <p:spPr>
          <a:xfrm>
            <a:off x="791999" y="1275534"/>
            <a:ext cx="7488971" cy="3240432"/>
          </a:xfrm>
        </p:spPr>
        <p:txBody>
          <a:bodyPr>
            <a:normAutofit fontScale="85000" lnSpcReduction="10000"/>
          </a:bodyPr>
          <a:lstStyle/>
          <a:p>
            <a:r>
              <a:rPr lang="sv-SE" sz="1800" b="1" dirty="0" smtClean="0"/>
              <a:t>Guideline:</a:t>
            </a:r>
            <a:r>
              <a:rPr lang="sv-SE" sz="1800" dirty="0" smtClean="0"/>
              <a:t> UML </a:t>
            </a:r>
            <a:r>
              <a:rPr lang="sv-SE" sz="1800" dirty="0"/>
              <a:t>does not use the terms AND split and AND join, and OR split and </a:t>
            </a:r>
            <a:r>
              <a:rPr lang="sv-SE" sz="1800" dirty="0" smtClean="0"/>
              <a:t>OR join (UML use the terms forks, join, decision and merge), </a:t>
            </a:r>
            <a:r>
              <a:rPr lang="sv-SE" sz="1800" dirty="0"/>
              <a:t>but I recommend the use of these terms, because they are easy to remember and can be used in different business process </a:t>
            </a:r>
            <a:r>
              <a:rPr lang="sv-SE" sz="1800" dirty="0" smtClean="0"/>
              <a:t>languages</a:t>
            </a:r>
          </a:p>
          <a:p>
            <a:r>
              <a:rPr lang="sv-SE" sz="1800" b="1" dirty="0" smtClean="0"/>
              <a:t>Guideline: </a:t>
            </a:r>
            <a:r>
              <a:rPr lang="sv-SE" sz="1800" dirty="0" smtClean="0"/>
              <a:t>If possible, each AND split should be followed by an AND join later in the activity (process) </a:t>
            </a:r>
          </a:p>
          <a:p>
            <a:r>
              <a:rPr lang="sv-SE" sz="1800" b="1" dirty="0"/>
              <a:t>Guideline: </a:t>
            </a:r>
            <a:r>
              <a:rPr lang="sv-SE" sz="1800" dirty="0"/>
              <a:t>If possible, each </a:t>
            </a:r>
            <a:r>
              <a:rPr lang="sv-SE" sz="1800" dirty="0" smtClean="0"/>
              <a:t>OR split </a:t>
            </a:r>
            <a:r>
              <a:rPr lang="sv-SE" sz="1800" dirty="0"/>
              <a:t>should be followed by an </a:t>
            </a:r>
            <a:r>
              <a:rPr lang="sv-SE" sz="1800" dirty="0" smtClean="0"/>
              <a:t>OR join </a:t>
            </a:r>
            <a:r>
              <a:rPr lang="sv-SE" sz="1800" dirty="0"/>
              <a:t>later in the activity (process</a:t>
            </a:r>
            <a:r>
              <a:rPr lang="sv-SE" sz="1800" dirty="0" smtClean="0"/>
              <a:t>)</a:t>
            </a:r>
            <a:endParaRPr lang="sv-SE" sz="1800" dirty="0"/>
          </a:p>
          <a:p>
            <a:pPr marL="0" indent="0">
              <a:buNone/>
            </a:pPr>
            <a:endParaRPr lang="sv-SE" sz="1800" dirty="0" smtClean="0"/>
          </a:p>
          <a:p>
            <a:endParaRPr lang="sv-SE" sz="1800" b="1" dirty="0"/>
          </a:p>
        </p:txBody>
      </p:sp>
    </p:spTree>
    <p:extLst>
      <p:ext uri="{BB962C8B-B14F-4D97-AF65-F5344CB8AC3E}">
        <p14:creationId xmlns:p14="http://schemas.microsoft.com/office/powerpoint/2010/main" val="8913943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000" y="288489"/>
            <a:ext cx="6850800" cy="596700"/>
          </a:xfrm>
        </p:spPr>
        <p:txBody>
          <a:bodyPr/>
          <a:lstStyle/>
          <a:p>
            <a:r>
              <a:rPr lang="sv-SE" dirty="0" smtClean="0"/>
              <a:t>More Guidelines</a:t>
            </a:r>
            <a:endParaRPr lang="sv-SE" dirty="0"/>
          </a:p>
        </p:txBody>
      </p:sp>
      <p:sp>
        <p:nvSpPr>
          <p:cNvPr id="3" name="Content Placeholder 2"/>
          <p:cNvSpPr>
            <a:spLocks noGrp="1"/>
          </p:cNvSpPr>
          <p:nvPr>
            <p:ph idx="1"/>
          </p:nvPr>
        </p:nvSpPr>
        <p:spPr/>
        <p:txBody>
          <a:bodyPr>
            <a:normAutofit/>
          </a:bodyPr>
          <a:lstStyle/>
          <a:p>
            <a:r>
              <a:rPr lang="sv-SE" sz="1800" b="1" dirty="0" smtClean="0"/>
              <a:t>Guidelines: </a:t>
            </a:r>
            <a:r>
              <a:rPr lang="sv-SE" sz="1800" dirty="0" smtClean="0"/>
              <a:t>Start </a:t>
            </a:r>
            <a:r>
              <a:rPr lang="sv-SE" sz="1800" dirty="0"/>
              <a:t>an activity with one initial node (although UML Activity Diagram does not forbid to have several initial nodels in an activity) – since </a:t>
            </a:r>
            <a:r>
              <a:rPr lang="sv-SE" sz="1800" dirty="0" smtClean="0"/>
              <a:t>it a </a:t>
            </a:r>
            <a:r>
              <a:rPr lang="sv-SE" sz="1800" dirty="0"/>
              <a:t>common requirement for business </a:t>
            </a:r>
            <a:r>
              <a:rPr lang="sv-SE" sz="1800" dirty="0" smtClean="0"/>
              <a:t>processes models to have one start node</a:t>
            </a:r>
            <a:endParaRPr lang="sv-SE" sz="1800" dirty="0"/>
          </a:p>
          <a:p>
            <a:r>
              <a:rPr lang="sv-SE" sz="1800" b="1" dirty="0"/>
              <a:t>Guideline: </a:t>
            </a:r>
            <a:r>
              <a:rPr lang="sv-SE" sz="1800" dirty="0"/>
              <a:t>Several activity final nodes can be used</a:t>
            </a:r>
          </a:p>
          <a:p>
            <a:endParaRPr lang="sv-SE" sz="1800" b="1" dirty="0"/>
          </a:p>
        </p:txBody>
      </p:sp>
    </p:spTree>
    <p:extLst>
      <p:ext uri="{BB962C8B-B14F-4D97-AF65-F5344CB8AC3E}">
        <p14:creationId xmlns:p14="http://schemas.microsoft.com/office/powerpoint/2010/main" val="510371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AutoShape 2"/>
          <p:cNvSpPr>
            <a:spLocks noChangeArrowheads="1"/>
          </p:cNvSpPr>
          <p:nvPr/>
        </p:nvSpPr>
        <p:spPr bwMode="auto">
          <a:xfrm>
            <a:off x="4267200" y="4395212"/>
            <a:ext cx="1188244" cy="223838"/>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endParaRPr lang="sv-SE" altLang="sv-SE" sz="1050"/>
          </a:p>
        </p:txBody>
      </p:sp>
      <p:sp>
        <p:nvSpPr>
          <p:cNvPr id="18436" name="AutoShape 3"/>
          <p:cNvSpPr>
            <a:spLocks noChangeArrowheads="1"/>
          </p:cNvSpPr>
          <p:nvPr/>
        </p:nvSpPr>
        <p:spPr bwMode="auto">
          <a:xfrm>
            <a:off x="972741" y="2726531"/>
            <a:ext cx="1727598" cy="223838"/>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endParaRPr lang="sv-SE" altLang="sv-SE" sz="1050"/>
          </a:p>
        </p:txBody>
      </p:sp>
      <p:sp>
        <p:nvSpPr>
          <p:cNvPr id="18437" name="Rectangle 4"/>
          <p:cNvSpPr>
            <a:spLocks noGrp="1" noChangeArrowheads="1"/>
          </p:cNvSpPr>
          <p:nvPr>
            <p:ph type="title"/>
          </p:nvPr>
        </p:nvSpPr>
        <p:spPr>
          <a:xfrm>
            <a:off x="792000" y="360834"/>
            <a:ext cx="6850800" cy="596700"/>
          </a:xfrm>
          <a:noFill/>
        </p:spPr>
        <p:txBody>
          <a:bodyPr/>
          <a:lstStyle/>
          <a:p>
            <a:r>
              <a:rPr lang="sv-SE" altLang="sv-SE" sz="2850" dirty="0" smtClean="0"/>
              <a:t>Completed </a:t>
            </a:r>
            <a:r>
              <a:rPr lang="sv-SE" altLang="sv-SE" sz="2850" dirty="0"/>
              <a:t>example</a:t>
            </a:r>
          </a:p>
        </p:txBody>
      </p:sp>
      <p:sp>
        <p:nvSpPr>
          <p:cNvPr id="18438" name="Text Box 5"/>
          <p:cNvSpPr txBox="1">
            <a:spLocks noChangeArrowheads="1"/>
          </p:cNvSpPr>
          <p:nvPr/>
        </p:nvSpPr>
        <p:spPr bwMode="auto">
          <a:xfrm>
            <a:off x="2961085" y="3293269"/>
            <a:ext cx="771365"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r>
              <a:rPr lang="sv-SE" altLang="sv-SE" sz="750" i="0"/>
              <a:t>[sum&lt;= 1000]</a:t>
            </a:r>
          </a:p>
        </p:txBody>
      </p:sp>
      <p:sp>
        <p:nvSpPr>
          <p:cNvPr id="18439" name="AutoShape 6"/>
          <p:cNvSpPr>
            <a:spLocks noChangeArrowheads="1"/>
          </p:cNvSpPr>
          <p:nvPr/>
        </p:nvSpPr>
        <p:spPr bwMode="auto">
          <a:xfrm>
            <a:off x="972741" y="3806428"/>
            <a:ext cx="1566863" cy="223838"/>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endParaRPr lang="sv-SE" altLang="sv-SE" sz="1050"/>
          </a:p>
        </p:txBody>
      </p:sp>
      <p:sp>
        <p:nvSpPr>
          <p:cNvPr id="18440" name="AutoShape 7"/>
          <p:cNvSpPr>
            <a:spLocks noChangeArrowheads="1"/>
          </p:cNvSpPr>
          <p:nvPr/>
        </p:nvSpPr>
        <p:spPr bwMode="auto">
          <a:xfrm>
            <a:off x="5725716" y="2295525"/>
            <a:ext cx="1133475" cy="438150"/>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endParaRPr lang="sv-SE" altLang="sv-SE" sz="1050"/>
          </a:p>
        </p:txBody>
      </p:sp>
      <p:sp>
        <p:nvSpPr>
          <p:cNvPr id="18441" name="Oval 8"/>
          <p:cNvSpPr>
            <a:spLocks noChangeArrowheads="1"/>
          </p:cNvSpPr>
          <p:nvPr/>
        </p:nvSpPr>
        <p:spPr bwMode="auto">
          <a:xfrm>
            <a:off x="1404938" y="1221581"/>
            <a:ext cx="161925" cy="161925"/>
          </a:xfrm>
          <a:prstGeom prst="ellipse">
            <a:avLst/>
          </a:prstGeom>
          <a:solidFill>
            <a:schemeClr val="tx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endParaRPr lang="sv-SE" altLang="sv-SE" sz="1350" b="1" i="0"/>
          </a:p>
        </p:txBody>
      </p:sp>
      <p:sp>
        <p:nvSpPr>
          <p:cNvPr id="18442" name="AutoShape 9"/>
          <p:cNvSpPr>
            <a:spLocks noChangeArrowheads="1"/>
          </p:cNvSpPr>
          <p:nvPr/>
        </p:nvSpPr>
        <p:spPr bwMode="auto">
          <a:xfrm>
            <a:off x="972742" y="1545431"/>
            <a:ext cx="972740" cy="215504"/>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endParaRPr lang="sv-SE" altLang="sv-SE" sz="1050"/>
          </a:p>
        </p:txBody>
      </p:sp>
      <p:sp>
        <p:nvSpPr>
          <p:cNvPr id="18443" name="AutoShape 10"/>
          <p:cNvSpPr>
            <a:spLocks noChangeArrowheads="1"/>
          </p:cNvSpPr>
          <p:nvPr/>
        </p:nvSpPr>
        <p:spPr bwMode="auto">
          <a:xfrm>
            <a:off x="995362" y="2357437"/>
            <a:ext cx="1566863" cy="215504"/>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endParaRPr lang="sv-SE" altLang="sv-SE" sz="1050"/>
          </a:p>
        </p:txBody>
      </p:sp>
      <p:sp>
        <p:nvSpPr>
          <p:cNvPr id="18444" name="Line 11"/>
          <p:cNvSpPr>
            <a:spLocks noChangeShapeType="1"/>
          </p:cNvSpPr>
          <p:nvPr/>
        </p:nvSpPr>
        <p:spPr bwMode="auto">
          <a:xfrm>
            <a:off x="972741" y="2140744"/>
            <a:ext cx="588645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sv-SE" sz="1350"/>
          </a:p>
        </p:txBody>
      </p:sp>
      <p:sp>
        <p:nvSpPr>
          <p:cNvPr id="18445" name="Line 12"/>
          <p:cNvSpPr>
            <a:spLocks noChangeShapeType="1"/>
          </p:cNvSpPr>
          <p:nvPr/>
        </p:nvSpPr>
        <p:spPr bwMode="auto">
          <a:xfrm>
            <a:off x="1482329" y="1762125"/>
            <a:ext cx="0" cy="377429"/>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sz="1350"/>
          </a:p>
        </p:txBody>
      </p:sp>
      <p:sp>
        <p:nvSpPr>
          <p:cNvPr id="18446" name="Line 13"/>
          <p:cNvSpPr>
            <a:spLocks noChangeShapeType="1"/>
          </p:cNvSpPr>
          <p:nvPr/>
        </p:nvSpPr>
        <p:spPr bwMode="auto">
          <a:xfrm>
            <a:off x="1728788" y="2140744"/>
            <a:ext cx="0" cy="215504"/>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sz="1350"/>
          </a:p>
        </p:txBody>
      </p:sp>
      <p:sp>
        <p:nvSpPr>
          <p:cNvPr id="18447" name="Line 14"/>
          <p:cNvSpPr>
            <a:spLocks noChangeShapeType="1"/>
          </p:cNvSpPr>
          <p:nvPr/>
        </p:nvSpPr>
        <p:spPr bwMode="auto">
          <a:xfrm>
            <a:off x="6266260" y="2140744"/>
            <a:ext cx="0" cy="161925"/>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sz="1350"/>
          </a:p>
        </p:txBody>
      </p:sp>
      <p:sp>
        <p:nvSpPr>
          <p:cNvPr id="18448" name="Line 15"/>
          <p:cNvSpPr>
            <a:spLocks noChangeShapeType="1"/>
          </p:cNvSpPr>
          <p:nvPr/>
        </p:nvSpPr>
        <p:spPr bwMode="auto">
          <a:xfrm>
            <a:off x="3349228" y="4245769"/>
            <a:ext cx="3509963"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sv-SE" sz="1350"/>
          </a:p>
        </p:txBody>
      </p:sp>
      <p:sp>
        <p:nvSpPr>
          <p:cNvPr id="18449" name="Line 16"/>
          <p:cNvSpPr>
            <a:spLocks noChangeShapeType="1"/>
          </p:cNvSpPr>
          <p:nvPr/>
        </p:nvSpPr>
        <p:spPr bwMode="auto">
          <a:xfrm flipH="1">
            <a:off x="1727598" y="2572941"/>
            <a:ext cx="1190" cy="161925"/>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sz="1350"/>
          </a:p>
        </p:txBody>
      </p:sp>
      <p:sp>
        <p:nvSpPr>
          <p:cNvPr id="18450" name="AutoShape 17"/>
          <p:cNvSpPr>
            <a:spLocks noChangeArrowheads="1"/>
          </p:cNvSpPr>
          <p:nvPr/>
        </p:nvSpPr>
        <p:spPr bwMode="auto">
          <a:xfrm>
            <a:off x="2863454" y="2788444"/>
            <a:ext cx="215503" cy="215504"/>
          </a:xfrm>
          <a:prstGeom prst="diamond">
            <a:avLst/>
          </a:prstGeom>
          <a:solidFill>
            <a:schemeClr val="bg1"/>
          </a:solidFill>
          <a:ln w="9525">
            <a:solidFill>
              <a:schemeClr val="tx1"/>
            </a:solidFill>
            <a:miter lim="800000"/>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endParaRPr lang="sv-SE" altLang="sv-SE" sz="1050"/>
          </a:p>
        </p:txBody>
      </p:sp>
      <p:sp>
        <p:nvSpPr>
          <p:cNvPr id="18451" name="Line 18"/>
          <p:cNvSpPr>
            <a:spLocks noChangeShapeType="1"/>
          </p:cNvSpPr>
          <p:nvPr/>
        </p:nvSpPr>
        <p:spPr bwMode="auto">
          <a:xfrm flipH="1">
            <a:off x="3835004" y="2896791"/>
            <a:ext cx="0" cy="917972"/>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sz="1350"/>
          </a:p>
        </p:txBody>
      </p:sp>
      <p:sp>
        <p:nvSpPr>
          <p:cNvPr id="18452" name="Line 19"/>
          <p:cNvSpPr>
            <a:spLocks noChangeShapeType="1"/>
          </p:cNvSpPr>
          <p:nvPr/>
        </p:nvSpPr>
        <p:spPr bwMode="auto">
          <a:xfrm flipV="1">
            <a:off x="2700340" y="2876550"/>
            <a:ext cx="163114" cy="0"/>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sz="1350"/>
          </a:p>
        </p:txBody>
      </p:sp>
      <p:sp>
        <p:nvSpPr>
          <p:cNvPr id="18453" name="AutoShape 20"/>
          <p:cNvSpPr>
            <a:spLocks noChangeArrowheads="1"/>
          </p:cNvSpPr>
          <p:nvPr/>
        </p:nvSpPr>
        <p:spPr bwMode="auto">
          <a:xfrm>
            <a:off x="972741" y="3374231"/>
            <a:ext cx="1566863" cy="223838"/>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endParaRPr lang="sv-SE" altLang="sv-SE" sz="1350" b="1" i="0"/>
          </a:p>
        </p:txBody>
      </p:sp>
      <p:sp>
        <p:nvSpPr>
          <p:cNvPr id="18454" name="Line 21"/>
          <p:cNvSpPr>
            <a:spLocks noChangeShapeType="1"/>
          </p:cNvSpPr>
          <p:nvPr/>
        </p:nvSpPr>
        <p:spPr bwMode="auto">
          <a:xfrm>
            <a:off x="1727598" y="3590925"/>
            <a:ext cx="1190" cy="215504"/>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sz="1350"/>
          </a:p>
        </p:txBody>
      </p:sp>
      <p:sp>
        <p:nvSpPr>
          <p:cNvPr id="18455" name="Line 22"/>
          <p:cNvSpPr>
            <a:spLocks noChangeShapeType="1"/>
          </p:cNvSpPr>
          <p:nvPr/>
        </p:nvSpPr>
        <p:spPr bwMode="auto">
          <a:xfrm>
            <a:off x="4860131" y="4286865"/>
            <a:ext cx="1191" cy="108347"/>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sz="1350"/>
          </a:p>
        </p:txBody>
      </p:sp>
      <p:sp>
        <p:nvSpPr>
          <p:cNvPr id="18456" name="Line 23"/>
          <p:cNvSpPr>
            <a:spLocks noChangeShapeType="1"/>
          </p:cNvSpPr>
          <p:nvPr/>
        </p:nvSpPr>
        <p:spPr bwMode="auto">
          <a:xfrm flipH="1">
            <a:off x="4861322" y="4662085"/>
            <a:ext cx="0" cy="107156"/>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sz="1350"/>
          </a:p>
        </p:txBody>
      </p:sp>
      <p:sp>
        <p:nvSpPr>
          <p:cNvPr id="18457" name="Line 24"/>
          <p:cNvSpPr>
            <a:spLocks noChangeShapeType="1"/>
          </p:cNvSpPr>
          <p:nvPr/>
        </p:nvSpPr>
        <p:spPr bwMode="auto">
          <a:xfrm>
            <a:off x="6266260" y="2733675"/>
            <a:ext cx="0" cy="1513285"/>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sz="1350"/>
          </a:p>
        </p:txBody>
      </p:sp>
      <p:grpSp>
        <p:nvGrpSpPr>
          <p:cNvPr id="18458" name="Group 25"/>
          <p:cNvGrpSpPr>
            <a:grpSpLocks/>
          </p:cNvGrpSpPr>
          <p:nvPr/>
        </p:nvGrpSpPr>
        <p:grpSpPr bwMode="auto">
          <a:xfrm>
            <a:off x="4722019" y="4769242"/>
            <a:ext cx="269081" cy="270272"/>
            <a:chOff x="3198" y="3838"/>
            <a:chExt cx="226" cy="227"/>
          </a:xfrm>
        </p:grpSpPr>
        <p:sp>
          <p:nvSpPr>
            <p:cNvPr id="18492" name="Oval 26"/>
            <p:cNvSpPr>
              <a:spLocks noChangeArrowheads="1"/>
            </p:cNvSpPr>
            <p:nvPr/>
          </p:nvSpPr>
          <p:spPr bwMode="auto">
            <a:xfrm>
              <a:off x="3243" y="3884"/>
              <a:ext cx="136" cy="136"/>
            </a:xfrm>
            <a:prstGeom prst="ellipse">
              <a:avLst/>
            </a:prstGeom>
            <a:solidFill>
              <a:schemeClr val="tx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endParaRPr lang="sv-SE" altLang="sv-SE" sz="1350" b="1" i="0"/>
            </a:p>
          </p:txBody>
        </p:sp>
        <p:sp>
          <p:nvSpPr>
            <p:cNvPr id="18493" name="Oval 27"/>
            <p:cNvSpPr>
              <a:spLocks noChangeArrowheads="1"/>
            </p:cNvSpPr>
            <p:nvPr/>
          </p:nvSpPr>
          <p:spPr bwMode="auto">
            <a:xfrm>
              <a:off x="3198" y="3838"/>
              <a:ext cx="226" cy="22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endParaRPr lang="sv-SE" altLang="sv-SE" sz="1350" b="1" i="0"/>
            </a:p>
          </p:txBody>
        </p:sp>
      </p:grpSp>
      <p:sp>
        <p:nvSpPr>
          <p:cNvPr id="18459" name="Line 28"/>
          <p:cNvSpPr>
            <a:spLocks noChangeShapeType="1"/>
          </p:cNvSpPr>
          <p:nvPr/>
        </p:nvSpPr>
        <p:spPr bwMode="auto">
          <a:xfrm>
            <a:off x="1481138" y="1383507"/>
            <a:ext cx="1191" cy="160735"/>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sz="1350"/>
          </a:p>
        </p:txBody>
      </p:sp>
      <p:sp>
        <p:nvSpPr>
          <p:cNvPr id="18460" name="Text Box 29"/>
          <p:cNvSpPr txBox="1">
            <a:spLocks noChangeArrowheads="1"/>
          </p:cNvSpPr>
          <p:nvPr/>
        </p:nvSpPr>
        <p:spPr bwMode="auto">
          <a:xfrm>
            <a:off x="934641" y="1599009"/>
            <a:ext cx="1081088" cy="189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lnSpc>
                <a:spcPct val="60000"/>
              </a:lnSpc>
            </a:pPr>
            <a:r>
              <a:rPr lang="sv-SE" altLang="sv-SE" sz="1050" i="0" dirty="0"/>
              <a:t>Receive order</a:t>
            </a:r>
          </a:p>
        </p:txBody>
      </p:sp>
      <p:sp>
        <p:nvSpPr>
          <p:cNvPr id="18461" name="Text Box 30"/>
          <p:cNvSpPr txBox="1">
            <a:spLocks noChangeArrowheads="1"/>
          </p:cNvSpPr>
          <p:nvPr/>
        </p:nvSpPr>
        <p:spPr bwMode="auto">
          <a:xfrm>
            <a:off x="5782866" y="2365772"/>
            <a:ext cx="1133475" cy="383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lnSpc>
                <a:spcPct val="60000"/>
              </a:lnSpc>
            </a:pPr>
            <a:r>
              <a:rPr lang="sv-SE" altLang="sv-SE" sz="1050" i="0" dirty="0" smtClean="0"/>
              <a:t>Update</a:t>
            </a:r>
          </a:p>
          <a:p>
            <a:pPr eaLnBrk="1" hangingPunct="1">
              <a:lnSpc>
                <a:spcPct val="60000"/>
              </a:lnSpc>
            </a:pPr>
            <a:endParaRPr lang="sv-SE" altLang="sv-SE" sz="1050" i="0" dirty="0"/>
          </a:p>
          <a:p>
            <a:pPr eaLnBrk="1" hangingPunct="1">
              <a:lnSpc>
                <a:spcPct val="60000"/>
              </a:lnSpc>
            </a:pPr>
            <a:r>
              <a:rPr lang="sv-SE" altLang="sv-SE" sz="1050" i="0" dirty="0" smtClean="0"/>
              <a:t>customer info</a:t>
            </a:r>
            <a:endParaRPr lang="sv-SE" altLang="sv-SE" sz="1050" i="0" dirty="0"/>
          </a:p>
        </p:txBody>
      </p:sp>
      <p:sp>
        <p:nvSpPr>
          <p:cNvPr id="18462" name="Text Box 31"/>
          <p:cNvSpPr txBox="1">
            <a:spLocks noChangeArrowheads="1"/>
          </p:cNvSpPr>
          <p:nvPr/>
        </p:nvSpPr>
        <p:spPr bwMode="auto">
          <a:xfrm>
            <a:off x="963282" y="2754964"/>
            <a:ext cx="2051265" cy="221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lnSpc>
                <a:spcPct val="80000"/>
              </a:lnSpc>
            </a:pPr>
            <a:r>
              <a:rPr lang="sv-SE" altLang="sv-SE" sz="1050" i="0" dirty="0"/>
              <a:t>Calculate </a:t>
            </a:r>
            <a:r>
              <a:rPr lang="sv-SE" altLang="sv-SE" sz="1050" i="0" dirty="0" smtClean="0"/>
              <a:t>sum for products</a:t>
            </a:r>
            <a:endParaRPr lang="sv-SE" altLang="sv-SE" sz="1050" i="0" dirty="0"/>
          </a:p>
        </p:txBody>
      </p:sp>
      <p:sp>
        <p:nvSpPr>
          <p:cNvPr id="18463" name="Text Box 32"/>
          <p:cNvSpPr txBox="1">
            <a:spLocks noChangeArrowheads="1"/>
          </p:cNvSpPr>
          <p:nvPr/>
        </p:nvSpPr>
        <p:spPr bwMode="auto">
          <a:xfrm>
            <a:off x="972741" y="2375298"/>
            <a:ext cx="1619250" cy="221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lnSpc>
                <a:spcPct val="80000"/>
              </a:lnSpc>
            </a:pPr>
            <a:r>
              <a:rPr lang="sv-SE" altLang="sv-SE" sz="1050" i="0"/>
              <a:t>Get ordered products</a:t>
            </a:r>
          </a:p>
        </p:txBody>
      </p:sp>
      <p:sp>
        <p:nvSpPr>
          <p:cNvPr id="18464" name="Text Box 33"/>
          <p:cNvSpPr txBox="1">
            <a:spLocks noChangeArrowheads="1"/>
          </p:cNvSpPr>
          <p:nvPr/>
        </p:nvSpPr>
        <p:spPr bwMode="auto">
          <a:xfrm>
            <a:off x="972740" y="3833813"/>
            <a:ext cx="1554253" cy="221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lnSpc>
                <a:spcPct val="80000"/>
              </a:lnSpc>
            </a:pPr>
            <a:r>
              <a:rPr lang="sv-SE" altLang="sv-SE" sz="1050" i="0" dirty="0"/>
              <a:t>Calculate total sum</a:t>
            </a:r>
          </a:p>
        </p:txBody>
      </p:sp>
      <p:sp>
        <p:nvSpPr>
          <p:cNvPr id="18465" name="Text Box 34"/>
          <p:cNvSpPr txBox="1">
            <a:spLocks noChangeArrowheads="1"/>
          </p:cNvSpPr>
          <p:nvPr/>
        </p:nvSpPr>
        <p:spPr bwMode="auto">
          <a:xfrm>
            <a:off x="972742" y="3401617"/>
            <a:ext cx="1565672" cy="221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lnSpc>
                <a:spcPct val="80000"/>
              </a:lnSpc>
            </a:pPr>
            <a:r>
              <a:rPr lang="sv-SE" altLang="sv-SE" sz="1050" i="0"/>
              <a:t>Calculate delivery cost</a:t>
            </a:r>
          </a:p>
        </p:txBody>
      </p:sp>
      <p:sp>
        <p:nvSpPr>
          <p:cNvPr id="18466" name="Text Box 35"/>
          <p:cNvSpPr txBox="1">
            <a:spLocks noChangeArrowheads="1"/>
          </p:cNvSpPr>
          <p:nvPr/>
        </p:nvSpPr>
        <p:spPr bwMode="auto">
          <a:xfrm>
            <a:off x="4267201" y="4414264"/>
            <a:ext cx="1188243" cy="221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lnSpc>
                <a:spcPct val="80000"/>
              </a:lnSpc>
            </a:pPr>
            <a:r>
              <a:rPr lang="sv-SE" altLang="sv-SE" sz="1050" i="0" dirty="0"/>
              <a:t>Deliver </a:t>
            </a:r>
            <a:r>
              <a:rPr lang="sv-SE" altLang="sv-SE" sz="1050" i="0" dirty="0" smtClean="0"/>
              <a:t>products</a:t>
            </a:r>
            <a:endParaRPr lang="sv-SE" altLang="sv-SE" sz="1050" i="0" dirty="0"/>
          </a:p>
        </p:txBody>
      </p:sp>
      <p:sp>
        <p:nvSpPr>
          <p:cNvPr id="18467" name="AutoShape 36"/>
          <p:cNvSpPr>
            <a:spLocks noChangeArrowheads="1"/>
          </p:cNvSpPr>
          <p:nvPr/>
        </p:nvSpPr>
        <p:spPr bwMode="auto">
          <a:xfrm>
            <a:off x="3727848" y="3814762"/>
            <a:ext cx="215503" cy="215504"/>
          </a:xfrm>
          <a:prstGeom prst="diamond">
            <a:avLst/>
          </a:prstGeom>
          <a:solidFill>
            <a:schemeClr val="bg1"/>
          </a:solidFill>
          <a:ln w="9525">
            <a:solidFill>
              <a:schemeClr val="tx1"/>
            </a:solidFill>
            <a:miter lim="800000"/>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endParaRPr lang="sv-SE" altLang="sv-SE" sz="1050"/>
          </a:p>
        </p:txBody>
      </p:sp>
      <p:sp>
        <p:nvSpPr>
          <p:cNvPr id="18468" name="Text Box 37"/>
          <p:cNvSpPr txBox="1">
            <a:spLocks noChangeArrowheads="1"/>
          </p:cNvSpPr>
          <p:nvPr/>
        </p:nvSpPr>
        <p:spPr bwMode="auto">
          <a:xfrm>
            <a:off x="3027760" y="2874169"/>
            <a:ext cx="715260"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r>
              <a:rPr lang="sv-SE" altLang="sv-SE" sz="750" i="0"/>
              <a:t>[sum&gt; 1000]</a:t>
            </a:r>
          </a:p>
        </p:txBody>
      </p:sp>
      <p:sp>
        <p:nvSpPr>
          <p:cNvPr id="18469" name="Line 38"/>
          <p:cNvSpPr>
            <a:spLocks noChangeShapeType="1"/>
          </p:cNvSpPr>
          <p:nvPr/>
        </p:nvSpPr>
        <p:spPr bwMode="auto">
          <a:xfrm>
            <a:off x="3078957" y="2895600"/>
            <a:ext cx="75604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sv-SE" sz="1350"/>
          </a:p>
        </p:txBody>
      </p:sp>
      <p:sp>
        <p:nvSpPr>
          <p:cNvPr id="18470" name="Line 39"/>
          <p:cNvSpPr>
            <a:spLocks noChangeShapeType="1"/>
          </p:cNvSpPr>
          <p:nvPr/>
        </p:nvSpPr>
        <p:spPr bwMode="auto">
          <a:xfrm>
            <a:off x="2970610" y="3003947"/>
            <a:ext cx="0" cy="4857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sv-SE" sz="1350"/>
          </a:p>
        </p:txBody>
      </p:sp>
      <p:sp>
        <p:nvSpPr>
          <p:cNvPr id="18471" name="Line 40"/>
          <p:cNvSpPr>
            <a:spLocks noChangeShapeType="1"/>
          </p:cNvSpPr>
          <p:nvPr/>
        </p:nvSpPr>
        <p:spPr bwMode="auto">
          <a:xfrm flipH="1">
            <a:off x="2539603" y="3489722"/>
            <a:ext cx="432197" cy="0"/>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sz="1350"/>
          </a:p>
        </p:txBody>
      </p:sp>
      <p:sp>
        <p:nvSpPr>
          <p:cNvPr id="18472" name="Line 41"/>
          <p:cNvSpPr>
            <a:spLocks noChangeShapeType="1"/>
          </p:cNvSpPr>
          <p:nvPr/>
        </p:nvSpPr>
        <p:spPr bwMode="auto">
          <a:xfrm>
            <a:off x="2539604" y="3921919"/>
            <a:ext cx="1188244" cy="0"/>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sz="1350"/>
          </a:p>
        </p:txBody>
      </p:sp>
      <p:sp>
        <p:nvSpPr>
          <p:cNvPr id="18473" name="Line 42"/>
          <p:cNvSpPr>
            <a:spLocks noChangeShapeType="1"/>
          </p:cNvSpPr>
          <p:nvPr/>
        </p:nvSpPr>
        <p:spPr bwMode="auto">
          <a:xfrm>
            <a:off x="3835004" y="4030266"/>
            <a:ext cx="0" cy="215503"/>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sz="1350"/>
          </a:p>
        </p:txBody>
      </p:sp>
      <p:sp>
        <p:nvSpPr>
          <p:cNvPr id="1026091" name="Rectangle 43"/>
          <p:cNvSpPr>
            <a:spLocks noChangeArrowheads="1"/>
          </p:cNvSpPr>
          <p:nvPr/>
        </p:nvSpPr>
        <p:spPr bwMode="auto">
          <a:xfrm>
            <a:off x="2486026" y="1118294"/>
            <a:ext cx="1288134" cy="307777"/>
          </a:xfrm>
          <a:prstGeom prst="rect">
            <a:avLst/>
          </a:prstGeom>
          <a:solidFill>
            <a:schemeClr val="accent1"/>
          </a:solidFill>
          <a:ln w="3175" algn="ctr">
            <a:solidFill>
              <a:schemeClr val="tx1"/>
            </a:solidFill>
            <a:miter lim="800000"/>
            <a:headEnd/>
            <a:tailEnd/>
          </a:ln>
        </p:spPr>
        <p:txBody>
          <a:bodyPr wrap="square" anchor="ctr">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r>
              <a:rPr lang="sv-SE" altLang="sv-SE" b="1" i="0" dirty="0"/>
              <a:t>i</a:t>
            </a:r>
            <a:r>
              <a:rPr lang="sv-SE" altLang="sv-SE" b="1" i="0" dirty="0" smtClean="0"/>
              <a:t>nitial </a:t>
            </a:r>
            <a:r>
              <a:rPr lang="sv-SE" altLang="sv-SE" b="1" i="0" dirty="0"/>
              <a:t>node</a:t>
            </a:r>
            <a:endParaRPr lang="en-US" altLang="sv-SE" b="1" i="0" dirty="0"/>
          </a:p>
        </p:txBody>
      </p:sp>
      <p:sp>
        <p:nvSpPr>
          <p:cNvPr id="1026092" name="Rectangle 44"/>
          <p:cNvSpPr>
            <a:spLocks noChangeArrowheads="1"/>
          </p:cNvSpPr>
          <p:nvPr/>
        </p:nvSpPr>
        <p:spPr bwMode="auto">
          <a:xfrm>
            <a:off x="2486026" y="1449289"/>
            <a:ext cx="756047" cy="307777"/>
          </a:xfrm>
          <a:prstGeom prst="rect">
            <a:avLst/>
          </a:prstGeom>
          <a:solidFill>
            <a:schemeClr val="accent1"/>
          </a:solidFill>
          <a:ln w="3175" algn="ctr">
            <a:solidFill>
              <a:schemeClr val="tx1"/>
            </a:solidFill>
            <a:miter lim="800000"/>
            <a:headEnd/>
            <a:tailEnd/>
          </a:ln>
        </p:spPr>
        <p:txBody>
          <a:bodyPr anchor="ctr">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r>
              <a:rPr lang="sv-SE" altLang="sv-SE" b="1" i="0" dirty="0"/>
              <a:t>action</a:t>
            </a:r>
            <a:endParaRPr lang="en-US" altLang="sv-SE" b="1" i="0" dirty="0"/>
          </a:p>
        </p:txBody>
      </p:sp>
      <p:sp>
        <p:nvSpPr>
          <p:cNvPr id="1026093" name="AutoShape 45"/>
          <p:cNvSpPr>
            <a:spLocks noChangeArrowheads="1"/>
          </p:cNvSpPr>
          <p:nvPr/>
        </p:nvSpPr>
        <p:spPr bwMode="auto">
          <a:xfrm>
            <a:off x="2053829" y="1628775"/>
            <a:ext cx="377428" cy="53579"/>
          </a:xfrm>
          <a:prstGeom prst="leftArrow">
            <a:avLst>
              <a:gd name="adj1" fmla="val 50000"/>
              <a:gd name="adj2" fmla="val 176110"/>
            </a:avLst>
          </a:prstGeom>
          <a:solidFill>
            <a:schemeClr val="accent1"/>
          </a:solidFill>
          <a:ln w="9525" algn="ctr">
            <a:solidFill>
              <a:schemeClr val="tx1"/>
            </a:solidFill>
            <a:miter lim="800000"/>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endParaRPr lang="sv-SE" altLang="sv-SE" sz="1050"/>
          </a:p>
        </p:txBody>
      </p:sp>
      <p:sp>
        <p:nvSpPr>
          <p:cNvPr id="1026094" name="AutoShape 46"/>
          <p:cNvSpPr>
            <a:spLocks noChangeArrowheads="1"/>
          </p:cNvSpPr>
          <p:nvPr/>
        </p:nvSpPr>
        <p:spPr bwMode="auto">
          <a:xfrm>
            <a:off x="2053829" y="1276350"/>
            <a:ext cx="377428" cy="53579"/>
          </a:xfrm>
          <a:prstGeom prst="leftArrow">
            <a:avLst>
              <a:gd name="adj1" fmla="val 50000"/>
              <a:gd name="adj2" fmla="val 176110"/>
            </a:avLst>
          </a:prstGeom>
          <a:solidFill>
            <a:schemeClr val="accent1"/>
          </a:solidFill>
          <a:ln w="9525" algn="ctr">
            <a:solidFill>
              <a:schemeClr val="tx1"/>
            </a:solidFill>
            <a:miter lim="800000"/>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endParaRPr lang="sv-SE" altLang="sv-SE" sz="1050"/>
          </a:p>
        </p:txBody>
      </p:sp>
      <p:sp>
        <p:nvSpPr>
          <p:cNvPr id="1026095" name="Rectangle 47"/>
          <p:cNvSpPr>
            <a:spLocks noChangeArrowheads="1"/>
          </p:cNvSpPr>
          <p:nvPr/>
        </p:nvSpPr>
        <p:spPr bwMode="auto">
          <a:xfrm>
            <a:off x="2486026" y="1776269"/>
            <a:ext cx="754856" cy="307777"/>
          </a:xfrm>
          <a:prstGeom prst="rect">
            <a:avLst/>
          </a:prstGeom>
          <a:solidFill>
            <a:schemeClr val="accent1"/>
          </a:solidFill>
          <a:ln w="3175" algn="ctr">
            <a:solidFill>
              <a:schemeClr val="tx1"/>
            </a:solidFill>
            <a:miter lim="800000"/>
            <a:headEnd/>
            <a:tailEnd/>
          </a:ln>
        </p:spPr>
        <p:txBody>
          <a:bodyPr anchor="ctr">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r>
              <a:rPr lang="sv-SE" altLang="sv-SE" b="1" i="0" dirty="0"/>
              <a:t>flow</a:t>
            </a:r>
            <a:endParaRPr lang="en-US" altLang="sv-SE" b="1" i="0" dirty="0"/>
          </a:p>
        </p:txBody>
      </p:sp>
      <p:sp>
        <p:nvSpPr>
          <p:cNvPr id="1026096" name="AutoShape 48"/>
          <p:cNvSpPr>
            <a:spLocks noChangeArrowheads="1"/>
          </p:cNvSpPr>
          <p:nvPr/>
        </p:nvSpPr>
        <p:spPr bwMode="auto">
          <a:xfrm>
            <a:off x="2053829" y="1924050"/>
            <a:ext cx="377428" cy="53579"/>
          </a:xfrm>
          <a:prstGeom prst="leftArrow">
            <a:avLst>
              <a:gd name="adj1" fmla="val 50000"/>
              <a:gd name="adj2" fmla="val 176110"/>
            </a:avLst>
          </a:prstGeom>
          <a:solidFill>
            <a:schemeClr val="accent1"/>
          </a:solidFill>
          <a:ln w="9525" algn="ctr">
            <a:solidFill>
              <a:schemeClr val="tx1"/>
            </a:solidFill>
            <a:miter lim="800000"/>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endParaRPr lang="sv-SE" altLang="sv-SE" sz="1050"/>
          </a:p>
        </p:txBody>
      </p:sp>
      <p:sp>
        <p:nvSpPr>
          <p:cNvPr id="1026097" name="Rectangle 49"/>
          <p:cNvSpPr>
            <a:spLocks noChangeArrowheads="1"/>
          </p:cNvSpPr>
          <p:nvPr/>
        </p:nvSpPr>
        <p:spPr bwMode="auto">
          <a:xfrm>
            <a:off x="4537472" y="1449288"/>
            <a:ext cx="1000299" cy="307777"/>
          </a:xfrm>
          <a:prstGeom prst="rect">
            <a:avLst/>
          </a:prstGeom>
          <a:solidFill>
            <a:schemeClr val="accent1"/>
          </a:solidFill>
          <a:ln w="3175" algn="ctr">
            <a:solidFill>
              <a:schemeClr val="tx1"/>
            </a:solidFill>
            <a:miter lim="800000"/>
            <a:headEnd/>
            <a:tailEnd/>
          </a:ln>
        </p:spPr>
        <p:txBody>
          <a:bodyPr wrap="square" anchor="ctr">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r>
              <a:rPr lang="sv-SE" altLang="sv-SE" b="1" i="0" dirty="0"/>
              <a:t>AND split</a:t>
            </a:r>
            <a:endParaRPr lang="en-US" altLang="sv-SE" b="1" i="0" dirty="0"/>
          </a:p>
        </p:txBody>
      </p:sp>
      <p:sp>
        <p:nvSpPr>
          <p:cNvPr id="1026098" name="AutoShape 50"/>
          <p:cNvSpPr>
            <a:spLocks noChangeArrowheads="1"/>
          </p:cNvSpPr>
          <p:nvPr/>
        </p:nvSpPr>
        <p:spPr bwMode="auto">
          <a:xfrm rot="-5400000">
            <a:off x="4808340" y="1869877"/>
            <a:ext cx="269081" cy="53578"/>
          </a:xfrm>
          <a:prstGeom prst="leftArrow">
            <a:avLst>
              <a:gd name="adj1" fmla="val 50000"/>
              <a:gd name="adj2" fmla="val 125556"/>
            </a:avLst>
          </a:prstGeom>
          <a:solidFill>
            <a:schemeClr val="accent1"/>
          </a:solidFill>
          <a:ln w="9525" algn="ctr">
            <a:solidFill>
              <a:schemeClr val="tx1"/>
            </a:solidFill>
            <a:miter lim="800000"/>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endParaRPr lang="sv-SE" altLang="sv-SE" sz="1050"/>
          </a:p>
        </p:txBody>
      </p:sp>
      <p:sp>
        <p:nvSpPr>
          <p:cNvPr id="1026099" name="Rectangle 51"/>
          <p:cNvSpPr>
            <a:spLocks noChangeArrowheads="1"/>
          </p:cNvSpPr>
          <p:nvPr/>
        </p:nvSpPr>
        <p:spPr bwMode="auto">
          <a:xfrm>
            <a:off x="4213622" y="3278089"/>
            <a:ext cx="1081088" cy="307777"/>
          </a:xfrm>
          <a:prstGeom prst="rect">
            <a:avLst/>
          </a:prstGeom>
          <a:solidFill>
            <a:schemeClr val="accent1"/>
          </a:solidFill>
          <a:ln w="3175" algn="ctr">
            <a:solidFill>
              <a:schemeClr val="tx1"/>
            </a:solidFill>
            <a:miter lim="800000"/>
            <a:headEnd/>
            <a:tailEnd/>
          </a:ln>
        </p:spPr>
        <p:txBody>
          <a:bodyPr anchor="ctr">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r>
              <a:rPr lang="sv-SE" altLang="sv-SE" b="1" i="0" dirty="0"/>
              <a:t>OR join</a:t>
            </a:r>
            <a:endParaRPr lang="en-US" altLang="sv-SE" b="1" i="0" dirty="0"/>
          </a:p>
        </p:txBody>
      </p:sp>
      <p:sp>
        <p:nvSpPr>
          <p:cNvPr id="1026100" name="AutoShape 52"/>
          <p:cNvSpPr>
            <a:spLocks noChangeArrowheads="1"/>
          </p:cNvSpPr>
          <p:nvPr/>
        </p:nvSpPr>
        <p:spPr bwMode="auto">
          <a:xfrm rot="-2864355">
            <a:off x="3929063" y="3668316"/>
            <a:ext cx="309563" cy="64294"/>
          </a:xfrm>
          <a:prstGeom prst="leftArrow">
            <a:avLst>
              <a:gd name="adj1" fmla="val 50000"/>
              <a:gd name="adj2" fmla="val 120370"/>
            </a:avLst>
          </a:prstGeom>
          <a:solidFill>
            <a:schemeClr val="accent1"/>
          </a:solidFill>
          <a:ln w="9525" algn="ctr">
            <a:solidFill>
              <a:schemeClr val="tx1"/>
            </a:solidFill>
            <a:miter lim="800000"/>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endParaRPr lang="sv-SE" altLang="sv-SE" sz="1050"/>
          </a:p>
        </p:txBody>
      </p:sp>
      <p:sp>
        <p:nvSpPr>
          <p:cNvPr id="1026101" name="AutoShape 53"/>
          <p:cNvSpPr>
            <a:spLocks noChangeArrowheads="1"/>
          </p:cNvSpPr>
          <p:nvPr/>
        </p:nvSpPr>
        <p:spPr bwMode="auto">
          <a:xfrm rot="8631237" flipH="1">
            <a:off x="3071813" y="2680098"/>
            <a:ext cx="277416" cy="53578"/>
          </a:xfrm>
          <a:prstGeom prst="leftArrow">
            <a:avLst>
              <a:gd name="adj1" fmla="val 50000"/>
              <a:gd name="adj2" fmla="val 129446"/>
            </a:avLst>
          </a:prstGeom>
          <a:solidFill>
            <a:schemeClr val="accent1"/>
          </a:solidFill>
          <a:ln w="9525" algn="ctr">
            <a:solidFill>
              <a:schemeClr val="tx1"/>
            </a:solidFill>
            <a:miter lim="800000"/>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endParaRPr lang="sv-SE" altLang="sv-SE" sz="1050"/>
          </a:p>
        </p:txBody>
      </p:sp>
      <p:sp>
        <p:nvSpPr>
          <p:cNvPr id="1026102" name="Rectangle 54"/>
          <p:cNvSpPr>
            <a:spLocks noChangeArrowheads="1"/>
          </p:cNvSpPr>
          <p:nvPr/>
        </p:nvSpPr>
        <p:spPr bwMode="auto">
          <a:xfrm>
            <a:off x="3403997" y="2367259"/>
            <a:ext cx="1028882" cy="307777"/>
          </a:xfrm>
          <a:prstGeom prst="rect">
            <a:avLst/>
          </a:prstGeom>
          <a:solidFill>
            <a:schemeClr val="accent1"/>
          </a:solidFill>
          <a:ln w="3175" algn="ctr">
            <a:solidFill>
              <a:schemeClr val="tx1"/>
            </a:solidFill>
            <a:miter lim="800000"/>
            <a:headEnd/>
            <a:tailEnd/>
          </a:ln>
        </p:spPr>
        <p:txBody>
          <a:bodyPr wrap="square" anchor="ctr">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r>
              <a:rPr lang="sv-SE" altLang="sv-SE" b="1" i="0" dirty="0"/>
              <a:t>OR split</a:t>
            </a:r>
            <a:endParaRPr lang="en-US" altLang="sv-SE" b="1" i="0" dirty="0"/>
          </a:p>
        </p:txBody>
      </p:sp>
      <p:sp>
        <p:nvSpPr>
          <p:cNvPr id="1026103" name="Rectangle 55"/>
          <p:cNvSpPr>
            <a:spLocks noChangeArrowheads="1"/>
          </p:cNvSpPr>
          <p:nvPr/>
        </p:nvSpPr>
        <p:spPr bwMode="auto">
          <a:xfrm>
            <a:off x="4860131" y="3609083"/>
            <a:ext cx="1081088" cy="307777"/>
          </a:xfrm>
          <a:prstGeom prst="rect">
            <a:avLst/>
          </a:prstGeom>
          <a:solidFill>
            <a:schemeClr val="accent1"/>
          </a:solidFill>
          <a:ln w="3175" algn="ctr">
            <a:solidFill>
              <a:schemeClr val="tx1"/>
            </a:solidFill>
            <a:miter lim="800000"/>
            <a:headEnd/>
            <a:tailEnd/>
          </a:ln>
        </p:spPr>
        <p:txBody>
          <a:bodyPr anchor="ctr">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r>
              <a:rPr lang="sv-SE" altLang="sv-SE" b="1" i="0" dirty="0"/>
              <a:t>AND join</a:t>
            </a:r>
            <a:endParaRPr lang="en-US" altLang="sv-SE" b="1" i="0" dirty="0"/>
          </a:p>
        </p:txBody>
      </p:sp>
      <p:sp>
        <p:nvSpPr>
          <p:cNvPr id="1026104" name="AutoShape 56"/>
          <p:cNvSpPr>
            <a:spLocks noChangeArrowheads="1"/>
          </p:cNvSpPr>
          <p:nvPr/>
        </p:nvSpPr>
        <p:spPr bwMode="auto">
          <a:xfrm rot="-5400000">
            <a:off x="5239941" y="4030266"/>
            <a:ext cx="270272" cy="53579"/>
          </a:xfrm>
          <a:prstGeom prst="leftArrow">
            <a:avLst>
              <a:gd name="adj1" fmla="val 50000"/>
              <a:gd name="adj2" fmla="val 126110"/>
            </a:avLst>
          </a:prstGeom>
          <a:solidFill>
            <a:schemeClr val="accent1"/>
          </a:solidFill>
          <a:ln w="9525" algn="ctr">
            <a:solidFill>
              <a:schemeClr val="tx1"/>
            </a:solidFill>
            <a:miter lim="800000"/>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endParaRPr lang="sv-SE" altLang="sv-SE" sz="1050"/>
          </a:p>
        </p:txBody>
      </p:sp>
      <p:sp>
        <p:nvSpPr>
          <p:cNvPr id="1026105" name="Rectangle 57"/>
          <p:cNvSpPr>
            <a:spLocks noChangeArrowheads="1"/>
          </p:cNvSpPr>
          <p:nvPr/>
        </p:nvSpPr>
        <p:spPr bwMode="auto">
          <a:xfrm>
            <a:off x="2784297" y="4722930"/>
            <a:ext cx="1320979" cy="307777"/>
          </a:xfrm>
          <a:prstGeom prst="rect">
            <a:avLst/>
          </a:prstGeom>
          <a:solidFill>
            <a:schemeClr val="accent1"/>
          </a:solidFill>
          <a:ln w="3175" algn="ctr">
            <a:solidFill>
              <a:schemeClr val="tx1"/>
            </a:solidFill>
            <a:miter lim="800000"/>
            <a:headEnd/>
            <a:tailEnd/>
          </a:ln>
        </p:spPr>
        <p:txBody>
          <a:bodyPr wrap="square" anchor="ctr">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r>
              <a:rPr lang="sv-SE" altLang="sv-SE" b="1" i="0" dirty="0"/>
              <a:t>activity final</a:t>
            </a:r>
            <a:endParaRPr lang="en-US" altLang="sv-SE" b="1" i="0" dirty="0"/>
          </a:p>
        </p:txBody>
      </p:sp>
      <p:sp>
        <p:nvSpPr>
          <p:cNvPr id="1026106" name="AutoShape 58"/>
          <p:cNvSpPr>
            <a:spLocks noChangeArrowheads="1"/>
          </p:cNvSpPr>
          <p:nvPr/>
        </p:nvSpPr>
        <p:spPr bwMode="auto">
          <a:xfrm rot="10800000">
            <a:off x="4213623" y="4827408"/>
            <a:ext cx="377428" cy="53579"/>
          </a:xfrm>
          <a:prstGeom prst="leftArrow">
            <a:avLst>
              <a:gd name="adj1" fmla="val 50000"/>
              <a:gd name="adj2" fmla="val 176110"/>
            </a:avLst>
          </a:prstGeom>
          <a:solidFill>
            <a:schemeClr val="accent1"/>
          </a:solidFill>
          <a:ln w="9525" algn="ctr">
            <a:solidFill>
              <a:schemeClr val="tx1"/>
            </a:solidFill>
            <a:miter lim="800000"/>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endParaRPr lang="sv-SE" altLang="sv-SE" sz="1050"/>
          </a:p>
        </p:txBody>
      </p:sp>
      <p:sp>
        <p:nvSpPr>
          <p:cNvPr id="1026107" name="Rectangle 59"/>
          <p:cNvSpPr>
            <a:spLocks noChangeArrowheads="1"/>
          </p:cNvSpPr>
          <p:nvPr/>
        </p:nvSpPr>
        <p:spPr bwMode="auto">
          <a:xfrm>
            <a:off x="4537471" y="2791717"/>
            <a:ext cx="1034507" cy="307777"/>
          </a:xfrm>
          <a:prstGeom prst="rect">
            <a:avLst/>
          </a:prstGeom>
          <a:solidFill>
            <a:schemeClr val="accent1"/>
          </a:solidFill>
          <a:ln w="3175" algn="ctr">
            <a:solidFill>
              <a:schemeClr val="tx1"/>
            </a:solidFill>
            <a:miter lim="800000"/>
            <a:headEnd/>
            <a:tailEnd/>
          </a:ln>
        </p:spPr>
        <p:txBody>
          <a:bodyPr wrap="square" anchor="ctr">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r>
              <a:rPr lang="sv-SE" altLang="sv-SE" b="1" i="0" dirty="0" smtClean="0"/>
              <a:t>condition</a:t>
            </a:r>
            <a:endParaRPr lang="en-US" altLang="sv-SE" b="1" i="0" dirty="0"/>
          </a:p>
        </p:txBody>
      </p:sp>
      <p:sp>
        <p:nvSpPr>
          <p:cNvPr id="1026108" name="AutoShape 60"/>
          <p:cNvSpPr>
            <a:spLocks noChangeArrowheads="1"/>
          </p:cNvSpPr>
          <p:nvPr/>
        </p:nvSpPr>
        <p:spPr bwMode="auto">
          <a:xfrm>
            <a:off x="3709840" y="2939066"/>
            <a:ext cx="723039" cy="72026"/>
          </a:xfrm>
          <a:prstGeom prst="leftArrow">
            <a:avLst>
              <a:gd name="adj1" fmla="val 50000"/>
              <a:gd name="adj2" fmla="val 176113"/>
            </a:avLst>
          </a:prstGeom>
          <a:solidFill>
            <a:schemeClr val="accent1"/>
          </a:solidFill>
          <a:ln w="9525" algn="ctr">
            <a:solidFill>
              <a:schemeClr val="tx1"/>
            </a:solidFill>
            <a:miter lim="800000"/>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endParaRPr lang="sv-SE" altLang="sv-SE" sz="1050"/>
          </a:p>
        </p:txBody>
      </p:sp>
      <p:sp>
        <p:nvSpPr>
          <p:cNvPr id="2" name="Right Brace 1"/>
          <p:cNvSpPr/>
          <p:nvPr/>
        </p:nvSpPr>
        <p:spPr>
          <a:xfrm>
            <a:off x="7068620" y="957534"/>
            <a:ext cx="215758" cy="40819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62" name="Rectangle 44"/>
          <p:cNvSpPr>
            <a:spLocks noChangeArrowheads="1"/>
          </p:cNvSpPr>
          <p:nvPr/>
        </p:nvSpPr>
        <p:spPr bwMode="auto">
          <a:xfrm>
            <a:off x="7438116" y="2871048"/>
            <a:ext cx="980672" cy="307777"/>
          </a:xfrm>
          <a:prstGeom prst="rect">
            <a:avLst/>
          </a:prstGeom>
          <a:solidFill>
            <a:schemeClr val="accent1"/>
          </a:solidFill>
          <a:ln w="3175" algn="ctr">
            <a:solidFill>
              <a:schemeClr val="tx1"/>
            </a:solidFill>
            <a:miter lim="800000"/>
            <a:headEnd/>
            <a:tailEnd/>
          </a:ln>
        </p:spPr>
        <p:txBody>
          <a:bodyPr wrap="square" anchor="ctr">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r>
              <a:rPr lang="sv-SE" altLang="sv-SE" b="1" i="0" dirty="0" smtClean="0"/>
              <a:t>activity</a:t>
            </a:r>
            <a:endParaRPr lang="en-US" altLang="sv-SE" b="1" i="0" dirty="0"/>
          </a:p>
        </p:txBody>
      </p:sp>
    </p:spTree>
    <p:custDataLst>
      <p:tags r:id="rId1"/>
    </p:custDataLst>
    <p:extLst>
      <p:ext uri="{BB962C8B-B14F-4D97-AF65-F5344CB8AC3E}">
        <p14:creationId xmlns:p14="http://schemas.microsoft.com/office/powerpoint/2010/main" val="5930428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700" dirty="0" smtClean="0"/>
              <a:t>Question to answer </a:t>
            </a:r>
            <a:endParaRPr lang="sv-SE" sz="2700" dirty="0"/>
          </a:p>
        </p:txBody>
      </p:sp>
      <p:sp>
        <p:nvSpPr>
          <p:cNvPr id="3" name="Content Placeholder 2"/>
          <p:cNvSpPr>
            <a:spLocks noGrp="1"/>
          </p:cNvSpPr>
          <p:nvPr>
            <p:ph idx="1"/>
          </p:nvPr>
        </p:nvSpPr>
        <p:spPr>
          <a:xfrm>
            <a:off x="792000" y="1275533"/>
            <a:ext cx="6411246" cy="3324991"/>
          </a:xfrm>
        </p:spPr>
        <p:txBody>
          <a:bodyPr>
            <a:normAutofit/>
          </a:bodyPr>
          <a:lstStyle/>
          <a:p>
            <a:r>
              <a:rPr lang="sv-SE" sz="1800" dirty="0" smtClean="0"/>
              <a:t>How do you model business processes using a formal business process modelling language, in this case UML Activity Diagram? </a:t>
            </a:r>
          </a:p>
          <a:p>
            <a:pPr marL="0" indent="0">
              <a:buNone/>
            </a:pPr>
            <a:endParaRPr lang="sv-SE" sz="1400" dirty="0"/>
          </a:p>
        </p:txBody>
      </p:sp>
    </p:spTree>
    <p:extLst>
      <p:ext uri="{BB962C8B-B14F-4D97-AF65-F5344CB8AC3E}">
        <p14:creationId xmlns:p14="http://schemas.microsoft.com/office/powerpoint/2010/main" val="7507510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v-SE" dirty="0" smtClean="0"/>
              <a:t>Erik Perjons – Lärare</a:t>
            </a:r>
          </a:p>
          <a:p>
            <a:r>
              <a:rPr lang="sv-SE" dirty="0" smtClean="0"/>
              <a:t>Jonas Collin – Mediepedagog</a:t>
            </a:r>
          </a:p>
          <a:p>
            <a:pPr marL="0" indent="0">
              <a:buNone/>
            </a:pPr>
            <a:endParaRPr lang="sv-SE" dirty="0"/>
          </a:p>
        </p:txBody>
      </p:sp>
    </p:spTree>
    <p:extLst>
      <p:ext uri="{BB962C8B-B14F-4D97-AF65-F5344CB8AC3E}">
        <p14:creationId xmlns:p14="http://schemas.microsoft.com/office/powerpoint/2010/main" val="1202218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700" dirty="0" smtClean="0"/>
              <a:t>Question to answer </a:t>
            </a:r>
            <a:endParaRPr lang="sv-SE" sz="2700" dirty="0"/>
          </a:p>
        </p:txBody>
      </p:sp>
      <p:sp>
        <p:nvSpPr>
          <p:cNvPr id="3" name="Content Placeholder 2"/>
          <p:cNvSpPr>
            <a:spLocks noGrp="1"/>
          </p:cNvSpPr>
          <p:nvPr>
            <p:ph idx="1"/>
          </p:nvPr>
        </p:nvSpPr>
        <p:spPr>
          <a:xfrm>
            <a:off x="792000" y="1275533"/>
            <a:ext cx="6411246" cy="3324991"/>
          </a:xfrm>
        </p:spPr>
        <p:txBody>
          <a:bodyPr>
            <a:normAutofit/>
          </a:bodyPr>
          <a:lstStyle/>
          <a:p>
            <a:r>
              <a:rPr lang="sv-SE" sz="1800" dirty="0" smtClean="0"/>
              <a:t>How do you model business processes using a formal business process modelling language, in this case UML Activity Diagram? </a:t>
            </a:r>
          </a:p>
          <a:p>
            <a:pPr marL="0" indent="0">
              <a:buNone/>
            </a:pPr>
            <a:endParaRPr lang="sv-SE" sz="1400" dirty="0"/>
          </a:p>
        </p:txBody>
      </p:sp>
    </p:spTree>
    <p:extLst>
      <p:ext uri="{BB962C8B-B14F-4D97-AF65-F5344CB8AC3E}">
        <p14:creationId xmlns:p14="http://schemas.microsoft.com/office/powerpoint/2010/main" val="460839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4294967295"/>
          </p:nvPr>
        </p:nvSpPr>
        <p:spPr>
          <a:xfrm>
            <a:off x="7110412" y="4974432"/>
            <a:ext cx="547688" cy="16906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50" i="1">
                <a:solidFill>
                  <a:schemeClr val="tx1"/>
                </a:solidFill>
                <a:latin typeface="Arial" panose="020B0604020202020204" pitchFamily="34" charset="0"/>
              </a:defRPr>
            </a:lvl1pPr>
            <a:lvl2pPr marL="557213" indent="-214313" eaLnBrk="0" hangingPunct="0">
              <a:defRPr sz="1050" i="1">
                <a:solidFill>
                  <a:schemeClr val="tx1"/>
                </a:solidFill>
                <a:latin typeface="Arial" panose="020B0604020202020204" pitchFamily="34" charset="0"/>
              </a:defRPr>
            </a:lvl2pPr>
            <a:lvl3pPr marL="857250" indent="-171450" eaLnBrk="0" hangingPunct="0">
              <a:defRPr sz="1050" i="1">
                <a:solidFill>
                  <a:schemeClr val="tx1"/>
                </a:solidFill>
                <a:latin typeface="Arial" panose="020B0604020202020204" pitchFamily="34" charset="0"/>
              </a:defRPr>
            </a:lvl3pPr>
            <a:lvl4pPr marL="1200150" indent="-171450" eaLnBrk="0" hangingPunct="0">
              <a:defRPr sz="1050" i="1">
                <a:solidFill>
                  <a:schemeClr val="tx1"/>
                </a:solidFill>
                <a:latin typeface="Arial" panose="020B0604020202020204" pitchFamily="34" charset="0"/>
              </a:defRPr>
            </a:lvl4pPr>
            <a:lvl5pPr marL="1543050" indent="-171450" eaLnBrk="0" hangingPunct="0">
              <a:defRPr sz="1050" i="1">
                <a:solidFill>
                  <a:schemeClr val="tx1"/>
                </a:solidFill>
                <a:latin typeface="Arial" panose="020B0604020202020204" pitchFamily="34" charset="0"/>
              </a:defRPr>
            </a:lvl5pPr>
            <a:lvl6pPr marL="1885950" indent="-171450" eaLnBrk="0" fontAlgn="base" hangingPunct="0">
              <a:spcBef>
                <a:spcPct val="0"/>
              </a:spcBef>
              <a:spcAft>
                <a:spcPct val="0"/>
              </a:spcAft>
              <a:defRPr sz="1050" i="1">
                <a:solidFill>
                  <a:schemeClr val="tx1"/>
                </a:solidFill>
                <a:latin typeface="Arial" panose="020B0604020202020204" pitchFamily="34" charset="0"/>
              </a:defRPr>
            </a:lvl6pPr>
            <a:lvl7pPr marL="2228850" indent="-171450" eaLnBrk="0" fontAlgn="base" hangingPunct="0">
              <a:spcBef>
                <a:spcPct val="0"/>
              </a:spcBef>
              <a:spcAft>
                <a:spcPct val="0"/>
              </a:spcAft>
              <a:defRPr sz="1050" i="1">
                <a:solidFill>
                  <a:schemeClr val="tx1"/>
                </a:solidFill>
                <a:latin typeface="Arial" panose="020B0604020202020204" pitchFamily="34" charset="0"/>
              </a:defRPr>
            </a:lvl7pPr>
            <a:lvl8pPr marL="2571750" indent="-171450" eaLnBrk="0" fontAlgn="base" hangingPunct="0">
              <a:spcBef>
                <a:spcPct val="0"/>
              </a:spcBef>
              <a:spcAft>
                <a:spcPct val="0"/>
              </a:spcAft>
              <a:defRPr sz="1050" i="1">
                <a:solidFill>
                  <a:schemeClr val="tx1"/>
                </a:solidFill>
                <a:latin typeface="Arial" panose="020B0604020202020204" pitchFamily="34" charset="0"/>
              </a:defRPr>
            </a:lvl8pPr>
            <a:lvl9pPr marL="2914650" indent="-171450" eaLnBrk="0" fontAlgn="base" hangingPunct="0">
              <a:spcBef>
                <a:spcPct val="0"/>
              </a:spcBef>
              <a:spcAft>
                <a:spcPct val="0"/>
              </a:spcAft>
              <a:defRPr sz="1050" i="1">
                <a:solidFill>
                  <a:schemeClr val="tx1"/>
                </a:solidFill>
                <a:latin typeface="Arial" panose="020B0604020202020204" pitchFamily="34" charset="0"/>
              </a:defRPr>
            </a:lvl9pPr>
          </a:lstStyle>
          <a:p>
            <a:pPr eaLnBrk="1" hangingPunct="1"/>
            <a:fld id="{E59117A6-B975-45A5-A09F-B1EC89DB7E4B}" type="slidenum">
              <a:rPr lang="sv-SE" altLang="sv-SE" sz="750" i="0"/>
              <a:pPr eaLnBrk="1" hangingPunct="1"/>
              <a:t>3</a:t>
            </a:fld>
            <a:endParaRPr lang="sv-SE" altLang="sv-SE" sz="750" i="0"/>
          </a:p>
        </p:txBody>
      </p:sp>
      <p:sp>
        <p:nvSpPr>
          <p:cNvPr id="14339" name="Rectangle 2"/>
          <p:cNvSpPr>
            <a:spLocks noGrp="1" noChangeArrowheads="1"/>
          </p:cNvSpPr>
          <p:nvPr>
            <p:ph type="body" idx="1"/>
          </p:nvPr>
        </p:nvSpPr>
        <p:spPr/>
        <p:txBody>
          <a:bodyPr/>
          <a:lstStyle/>
          <a:p>
            <a:pPr eaLnBrk="1" hangingPunct="1">
              <a:buFont typeface="Wingdings" panose="05000000000000000000" pitchFamily="2" charset="2"/>
              <a:buNone/>
            </a:pPr>
            <a:r>
              <a:rPr lang="sv-SE" altLang="sv-SE" dirty="0" smtClean="0"/>
              <a:t>UML Activity Diagram</a:t>
            </a:r>
            <a:endParaRPr lang="en-US" altLang="sv-SE" dirty="0" smtClean="0"/>
          </a:p>
        </p:txBody>
      </p:sp>
    </p:spTree>
    <p:extLst>
      <p:ext uri="{BB962C8B-B14F-4D97-AF65-F5344CB8AC3E}">
        <p14:creationId xmlns:p14="http://schemas.microsoft.com/office/powerpoint/2010/main" val="3198699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4294967295"/>
          </p:nvPr>
        </p:nvSpPr>
        <p:spPr>
          <a:xfrm>
            <a:off x="7110412" y="4974432"/>
            <a:ext cx="547688" cy="16906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50" i="1">
                <a:solidFill>
                  <a:schemeClr val="tx1"/>
                </a:solidFill>
                <a:latin typeface="Arial" panose="020B0604020202020204" pitchFamily="34" charset="0"/>
              </a:defRPr>
            </a:lvl1pPr>
            <a:lvl2pPr marL="557213" indent="-214313" eaLnBrk="0" hangingPunct="0">
              <a:defRPr sz="1050" i="1">
                <a:solidFill>
                  <a:schemeClr val="tx1"/>
                </a:solidFill>
                <a:latin typeface="Arial" panose="020B0604020202020204" pitchFamily="34" charset="0"/>
              </a:defRPr>
            </a:lvl2pPr>
            <a:lvl3pPr marL="857250" indent="-171450" eaLnBrk="0" hangingPunct="0">
              <a:defRPr sz="1050" i="1">
                <a:solidFill>
                  <a:schemeClr val="tx1"/>
                </a:solidFill>
                <a:latin typeface="Arial" panose="020B0604020202020204" pitchFamily="34" charset="0"/>
              </a:defRPr>
            </a:lvl3pPr>
            <a:lvl4pPr marL="1200150" indent="-171450" eaLnBrk="0" hangingPunct="0">
              <a:defRPr sz="1050" i="1">
                <a:solidFill>
                  <a:schemeClr val="tx1"/>
                </a:solidFill>
                <a:latin typeface="Arial" panose="020B0604020202020204" pitchFamily="34" charset="0"/>
              </a:defRPr>
            </a:lvl4pPr>
            <a:lvl5pPr marL="1543050" indent="-171450" eaLnBrk="0" hangingPunct="0">
              <a:defRPr sz="1050" i="1">
                <a:solidFill>
                  <a:schemeClr val="tx1"/>
                </a:solidFill>
                <a:latin typeface="Arial" panose="020B0604020202020204" pitchFamily="34" charset="0"/>
              </a:defRPr>
            </a:lvl5pPr>
            <a:lvl6pPr marL="1885950" indent="-171450" eaLnBrk="0" fontAlgn="base" hangingPunct="0">
              <a:spcBef>
                <a:spcPct val="0"/>
              </a:spcBef>
              <a:spcAft>
                <a:spcPct val="0"/>
              </a:spcAft>
              <a:defRPr sz="1050" i="1">
                <a:solidFill>
                  <a:schemeClr val="tx1"/>
                </a:solidFill>
                <a:latin typeface="Arial" panose="020B0604020202020204" pitchFamily="34" charset="0"/>
              </a:defRPr>
            </a:lvl6pPr>
            <a:lvl7pPr marL="2228850" indent="-171450" eaLnBrk="0" fontAlgn="base" hangingPunct="0">
              <a:spcBef>
                <a:spcPct val="0"/>
              </a:spcBef>
              <a:spcAft>
                <a:spcPct val="0"/>
              </a:spcAft>
              <a:defRPr sz="1050" i="1">
                <a:solidFill>
                  <a:schemeClr val="tx1"/>
                </a:solidFill>
                <a:latin typeface="Arial" panose="020B0604020202020204" pitchFamily="34" charset="0"/>
              </a:defRPr>
            </a:lvl7pPr>
            <a:lvl8pPr marL="2571750" indent="-171450" eaLnBrk="0" fontAlgn="base" hangingPunct="0">
              <a:spcBef>
                <a:spcPct val="0"/>
              </a:spcBef>
              <a:spcAft>
                <a:spcPct val="0"/>
              </a:spcAft>
              <a:defRPr sz="1050" i="1">
                <a:solidFill>
                  <a:schemeClr val="tx1"/>
                </a:solidFill>
                <a:latin typeface="Arial" panose="020B0604020202020204" pitchFamily="34" charset="0"/>
              </a:defRPr>
            </a:lvl8pPr>
            <a:lvl9pPr marL="2914650" indent="-171450" eaLnBrk="0" fontAlgn="base" hangingPunct="0">
              <a:spcBef>
                <a:spcPct val="0"/>
              </a:spcBef>
              <a:spcAft>
                <a:spcPct val="0"/>
              </a:spcAft>
              <a:defRPr sz="1050" i="1">
                <a:solidFill>
                  <a:schemeClr val="tx1"/>
                </a:solidFill>
                <a:latin typeface="Arial" panose="020B0604020202020204" pitchFamily="34" charset="0"/>
              </a:defRPr>
            </a:lvl9pPr>
          </a:lstStyle>
          <a:p>
            <a:pPr eaLnBrk="1" hangingPunct="1"/>
            <a:fld id="{4BFD8C95-999A-43B3-8472-E7A7A89E3749}" type="slidenum">
              <a:rPr lang="sv-SE" altLang="sv-SE" sz="750" i="0"/>
              <a:pPr eaLnBrk="1" hangingPunct="1"/>
              <a:t>4</a:t>
            </a:fld>
            <a:endParaRPr lang="sv-SE" altLang="sv-SE" sz="750" i="0"/>
          </a:p>
        </p:txBody>
      </p:sp>
      <p:sp>
        <p:nvSpPr>
          <p:cNvPr id="15363" name="Rectangle 2"/>
          <p:cNvSpPr>
            <a:spLocks noGrp="1" noChangeArrowheads="1"/>
          </p:cNvSpPr>
          <p:nvPr>
            <p:ph type="title"/>
          </p:nvPr>
        </p:nvSpPr>
        <p:spPr>
          <a:noFill/>
        </p:spPr>
        <p:txBody>
          <a:bodyPr/>
          <a:lstStyle/>
          <a:p>
            <a:r>
              <a:rPr lang="sv-SE" altLang="sv-SE" dirty="0" smtClean="0"/>
              <a:t>UML Activity Diagram</a:t>
            </a:r>
          </a:p>
        </p:txBody>
      </p:sp>
      <p:sp>
        <p:nvSpPr>
          <p:cNvPr id="15364" name="Oval 3"/>
          <p:cNvSpPr>
            <a:spLocks noChangeArrowheads="1"/>
          </p:cNvSpPr>
          <p:nvPr/>
        </p:nvSpPr>
        <p:spPr bwMode="auto">
          <a:xfrm>
            <a:off x="1347788" y="2861072"/>
            <a:ext cx="161925" cy="161925"/>
          </a:xfrm>
          <a:prstGeom prst="ellipse">
            <a:avLst/>
          </a:prstGeom>
          <a:solidFill>
            <a:schemeClr val="tx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endParaRPr lang="sv-SE" altLang="sv-SE" sz="1800" b="1" i="0"/>
          </a:p>
        </p:txBody>
      </p:sp>
      <p:sp>
        <p:nvSpPr>
          <p:cNvPr id="15365" name="AutoShape 4"/>
          <p:cNvSpPr>
            <a:spLocks noChangeArrowheads="1"/>
          </p:cNvSpPr>
          <p:nvPr/>
        </p:nvSpPr>
        <p:spPr bwMode="auto">
          <a:xfrm>
            <a:off x="2536031" y="2861073"/>
            <a:ext cx="972741" cy="410396"/>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endParaRPr lang="sv-SE" altLang="sv-SE" sz="1100" i="0"/>
          </a:p>
        </p:txBody>
      </p:sp>
      <p:grpSp>
        <p:nvGrpSpPr>
          <p:cNvPr id="15366" name="Group 5"/>
          <p:cNvGrpSpPr>
            <a:grpSpLocks/>
          </p:cNvGrpSpPr>
          <p:nvPr/>
        </p:nvGrpSpPr>
        <p:grpSpPr bwMode="auto">
          <a:xfrm>
            <a:off x="6209110" y="2807494"/>
            <a:ext cx="269081" cy="270272"/>
            <a:chOff x="3198" y="3838"/>
            <a:chExt cx="226" cy="227"/>
          </a:xfrm>
        </p:grpSpPr>
        <p:sp>
          <p:nvSpPr>
            <p:cNvPr id="15387" name="Oval 6"/>
            <p:cNvSpPr>
              <a:spLocks noChangeArrowheads="1"/>
            </p:cNvSpPr>
            <p:nvPr/>
          </p:nvSpPr>
          <p:spPr bwMode="auto">
            <a:xfrm>
              <a:off x="3243" y="3884"/>
              <a:ext cx="136" cy="136"/>
            </a:xfrm>
            <a:prstGeom prst="ellipse">
              <a:avLst/>
            </a:prstGeom>
            <a:solidFill>
              <a:schemeClr val="tx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endParaRPr lang="sv-SE" altLang="sv-SE" sz="1800" b="1" i="0"/>
            </a:p>
          </p:txBody>
        </p:sp>
        <p:sp>
          <p:nvSpPr>
            <p:cNvPr id="15388" name="Oval 7"/>
            <p:cNvSpPr>
              <a:spLocks noChangeArrowheads="1"/>
            </p:cNvSpPr>
            <p:nvPr/>
          </p:nvSpPr>
          <p:spPr bwMode="auto">
            <a:xfrm>
              <a:off x="3198" y="3838"/>
              <a:ext cx="226" cy="22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endParaRPr lang="sv-SE" altLang="sv-SE" sz="1800" b="1" i="0"/>
            </a:p>
          </p:txBody>
        </p:sp>
      </p:grpSp>
      <p:sp>
        <p:nvSpPr>
          <p:cNvPr id="15367" name="Line 8"/>
          <p:cNvSpPr>
            <a:spLocks noChangeShapeType="1"/>
          </p:cNvSpPr>
          <p:nvPr/>
        </p:nvSpPr>
        <p:spPr bwMode="auto">
          <a:xfrm>
            <a:off x="1509713" y="2969419"/>
            <a:ext cx="1026319" cy="0"/>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a:p>
        </p:txBody>
      </p:sp>
      <p:sp>
        <p:nvSpPr>
          <p:cNvPr id="15375" name="AutoShape 16"/>
          <p:cNvSpPr>
            <a:spLocks noChangeArrowheads="1"/>
          </p:cNvSpPr>
          <p:nvPr/>
        </p:nvSpPr>
        <p:spPr bwMode="auto">
          <a:xfrm>
            <a:off x="4213624" y="2842022"/>
            <a:ext cx="972741" cy="402063"/>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endParaRPr lang="sv-SE" altLang="sv-SE" sz="1100" i="0"/>
          </a:p>
        </p:txBody>
      </p:sp>
      <p:sp>
        <p:nvSpPr>
          <p:cNvPr id="15376" name="Line 17"/>
          <p:cNvSpPr>
            <a:spLocks noChangeShapeType="1"/>
          </p:cNvSpPr>
          <p:nvPr/>
        </p:nvSpPr>
        <p:spPr bwMode="auto">
          <a:xfrm>
            <a:off x="3508773" y="2969419"/>
            <a:ext cx="701278" cy="0"/>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a:p>
        </p:txBody>
      </p:sp>
      <p:sp>
        <p:nvSpPr>
          <p:cNvPr id="15377" name="Line 18"/>
          <p:cNvSpPr>
            <a:spLocks noChangeShapeType="1"/>
          </p:cNvSpPr>
          <p:nvPr/>
        </p:nvSpPr>
        <p:spPr bwMode="auto">
          <a:xfrm>
            <a:off x="5182791" y="2969419"/>
            <a:ext cx="1026319" cy="0"/>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a:p>
        </p:txBody>
      </p:sp>
      <p:sp>
        <p:nvSpPr>
          <p:cNvPr id="15385" name="Text Box 29"/>
          <p:cNvSpPr txBox="1">
            <a:spLocks noChangeArrowheads="1"/>
          </p:cNvSpPr>
          <p:nvPr/>
        </p:nvSpPr>
        <p:spPr bwMode="auto">
          <a:xfrm>
            <a:off x="2555081" y="2920604"/>
            <a:ext cx="1045370" cy="35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lnSpc>
                <a:spcPct val="60000"/>
              </a:lnSpc>
            </a:pPr>
            <a:r>
              <a:rPr lang="sv-SE" altLang="sv-SE" i="0" dirty="0"/>
              <a:t>Receive order</a:t>
            </a:r>
          </a:p>
        </p:txBody>
      </p:sp>
      <p:sp>
        <p:nvSpPr>
          <p:cNvPr id="15386" name="Text Box 29"/>
          <p:cNvSpPr txBox="1">
            <a:spLocks noChangeArrowheads="1"/>
          </p:cNvSpPr>
          <p:nvPr/>
        </p:nvSpPr>
        <p:spPr bwMode="auto">
          <a:xfrm>
            <a:off x="4230291" y="2903935"/>
            <a:ext cx="1113234" cy="359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lnSpc>
                <a:spcPct val="60000"/>
              </a:lnSpc>
            </a:pPr>
            <a:r>
              <a:rPr lang="sv-SE" altLang="sv-SE" i="0" dirty="0" smtClean="0"/>
              <a:t>Deliver products</a:t>
            </a:r>
            <a:endParaRPr lang="sv-SE" altLang="sv-SE" i="0" dirty="0"/>
          </a:p>
        </p:txBody>
      </p:sp>
    </p:spTree>
    <p:custDataLst>
      <p:tags r:id="rId1"/>
    </p:custDataLst>
    <p:extLst>
      <p:ext uri="{BB962C8B-B14F-4D97-AF65-F5344CB8AC3E}">
        <p14:creationId xmlns:p14="http://schemas.microsoft.com/office/powerpoint/2010/main" val="6537141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4294967295"/>
          </p:nvPr>
        </p:nvSpPr>
        <p:spPr>
          <a:xfrm>
            <a:off x="7110412" y="4974432"/>
            <a:ext cx="547688" cy="16906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50" i="1">
                <a:solidFill>
                  <a:schemeClr val="tx1"/>
                </a:solidFill>
                <a:latin typeface="Arial" panose="020B0604020202020204" pitchFamily="34" charset="0"/>
              </a:defRPr>
            </a:lvl1pPr>
            <a:lvl2pPr marL="557213" indent="-214313" eaLnBrk="0" hangingPunct="0">
              <a:defRPr sz="1050" i="1">
                <a:solidFill>
                  <a:schemeClr val="tx1"/>
                </a:solidFill>
                <a:latin typeface="Arial" panose="020B0604020202020204" pitchFamily="34" charset="0"/>
              </a:defRPr>
            </a:lvl2pPr>
            <a:lvl3pPr marL="857250" indent="-171450" eaLnBrk="0" hangingPunct="0">
              <a:defRPr sz="1050" i="1">
                <a:solidFill>
                  <a:schemeClr val="tx1"/>
                </a:solidFill>
                <a:latin typeface="Arial" panose="020B0604020202020204" pitchFamily="34" charset="0"/>
              </a:defRPr>
            </a:lvl3pPr>
            <a:lvl4pPr marL="1200150" indent="-171450" eaLnBrk="0" hangingPunct="0">
              <a:defRPr sz="1050" i="1">
                <a:solidFill>
                  <a:schemeClr val="tx1"/>
                </a:solidFill>
                <a:latin typeface="Arial" panose="020B0604020202020204" pitchFamily="34" charset="0"/>
              </a:defRPr>
            </a:lvl4pPr>
            <a:lvl5pPr marL="1543050" indent="-171450" eaLnBrk="0" hangingPunct="0">
              <a:defRPr sz="1050" i="1">
                <a:solidFill>
                  <a:schemeClr val="tx1"/>
                </a:solidFill>
                <a:latin typeface="Arial" panose="020B0604020202020204" pitchFamily="34" charset="0"/>
              </a:defRPr>
            </a:lvl5pPr>
            <a:lvl6pPr marL="1885950" indent="-171450" eaLnBrk="0" fontAlgn="base" hangingPunct="0">
              <a:spcBef>
                <a:spcPct val="0"/>
              </a:spcBef>
              <a:spcAft>
                <a:spcPct val="0"/>
              </a:spcAft>
              <a:defRPr sz="1050" i="1">
                <a:solidFill>
                  <a:schemeClr val="tx1"/>
                </a:solidFill>
                <a:latin typeface="Arial" panose="020B0604020202020204" pitchFamily="34" charset="0"/>
              </a:defRPr>
            </a:lvl6pPr>
            <a:lvl7pPr marL="2228850" indent="-171450" eaLnBrk="0" fontAlgn="base" hangingPunct="0">
              <a:spcBef>
                <a:spcPct val="0"/>
              </a:spcBef>
              <a:spcAft>
                <a:spcPct val="0"/>
              </a:spcAft>
              <a:defRPr sz="1050" i="1">
                <a:solidFill>
                  <a:schemeClr val="tx1"/>
                </a:solidFill>
                <a:latin typeface="Arial" panose="020B0604020202020204" pitchFamily="34" charset="0"/>
              </a:defRPr>
            </a:lvl7pPr>
            <a:lvl8pPr marL="2571750" indent="-171450" eaLnBrk="0" fontAlgn="base" hangingPunct="0">
              <a:spcBef>
                <a:spcPct val="0"/>
              </a:spcBef>
              <a:spcAft>
                <a:spcPct val="0"/>
              </a:spcAft>
              <a:defRPr sz="1050" i="1">
                <a:solidFill>
                  <a:schemeClr val="tx1"/>
                </a:solidFill>
                <a:latin typeface="Arial" panose="020B0604020202020204" pitchFamily="34" charset="0"/>
              </a:defRPr>
            </a:lvl8pPr>
            <a:lvl9pPr marL="2914650" indent="-171450" eaLnBrk="0" fontAlgn="base" hangingPunct="0">
              <a:spcBef>
                <a:spcPct val="0"/>
              </a:spcBef>
              <a:spcAft>
                <a:spcPct val="0"/>
              </a:spcAft>
              <a:defRPr sz="1050" i="1">
                <a:solidFill>
                  <a:schemeClr val="tx1"/>
                </a:solidFill>
                <a:latin typeface="Arial" panose="020B0604020202020204" pitchFamily="34" charset="0"/>
              </a:defRPr>
            </a:lvl9pPr>
          </a:lstStyle>
          <a:p>
            <a:pPr eaLnBrk="1" hangingPunct="1"/>
            <a:fld id="{4BFD8C95-999A-43B3-8472-E7A7A89E3749}" type="slidenum">
              <a:rPr lang="sv-SE" altLang="sv-SE" sz="750" i="0"/>
              <a:pPr eaLnBrk="1" hangingPunct="1"/>
              <a:t>5</a:t>
            </a:fld>
            <a:endParaRPr lang="sv-SE" altLang="sv-SE" sz="750" i="0"/>
          </a:p>
        </p:txBody>
      </p:sp>
      <p:sp>
        <p:nvSpPr>
          <p:cNvPr id="15363" name="Rectangle 2"/>
          <p:cNvSpPr>
            <a:spLocks noGrp="1" noChangeArrowheads="1"/>
          </p:cNvSpPr>
          <p:nvPr>
            <p:ph type="title"/>
          </p:nvPr>
        </p:nvSpPr>
        <p:spPr>
          <a:noFill/>
        </p:spPr>
        <p:txBody>
          <a:bodyPr/>
          <a:lstStyle/>
          <a:p>
            <a:r>
              <a:rPr lang="sv-SE" altLang="sv-SE" dirty="0" smtClean="0"/>
              <a:t>UML Activity Diagram</a:t>
            </a:r>
          </a:p>
        </p:txBody>
      </p:sp>
      <p:sp>
        <p:nvSpPr>
          <p:cNvPr id="15364" name="Oval 3"/>
          <p:cNvSpPr>
            <a:spLocks noChangeArrowheads="1"/>
          </p:cNvSpPr>
          <p:nvPr/>
        </p:nvSpPr>
        <p:spPr bwMode="auto">
          <a:xfrm>
            <a:off x="1347788" y="2861072"/>
            <a:ext cx="161925" cy="161925"/>
          </a:xfrm>
          <a:prstGeom prst="ellipse">
            <a:avLst/>
          </a:prstGeom>
          <a:solidFill>
            <a:schemeClr val="tx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endParaRPr lang="sv-SE" altLang="sv-SE" sz="1800" b="1" i="0"/>
          </a:p>
        </p:txBody>
      </p:sp>
      <p:sp>
        <p:nvSpPr>
          <p:cNvPr id="15365" name="AutoShape 4"/>
          <p:cNvSpPr>
            <a:spLocks noChangeArrowheads="1"/>
          </p:cNvSpPr>
          <p:nvPr/>
        </p:nvSpPr>
        <p:spPr bwMode="auto">
          <a:xfrm>
            <a:off x="2536031" y="2861073"/>
            <a:ext cx="972741" cy="410396"/>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endParaRPr lang="sv-SE" altLang="sv-SE" sz="1100" i="0"/>
          </a:p>
        </p:txBody>
      </p:sp>
      <p:grpSp>
        <p:nvGrpSpPr>
          <p:cNvPr id="15366" name="Group 5"/>
          <p:cNvGrpSpPr>
            <a:grpSpLocks/>
          </p:cNvGrpSpPr>
          <p:nvPr/>
        </p:nvGrpSpPr>
        <p:grpSpPr bwMode="auto">
          <a:xfrm>
            <a:off x="6209110" y="2807494"/>
            <a:ext cx="269081" cy="270272"/>
            <a:chOff x="3198" y="3838"/>
            <a:chExt cx="226" cy="227"/>
          </a:xfrm>
        </p:grpSpPr>
        <p:sp>
          <p:nvSpPr>
            <p:cNvPr id="15387" name="Oval 6"/>
            <p:cNvSpPr>
              <a:spLocks noChangeArrowheads="1"/>
            </p:cNvSpPr>
            <p:nvPr/>
          </p:nvSpPr>
          <p:spPr bwMode="auto">
            <a:xfrm>
              <a:off x="3243" y="3884"/>
              <a:ext cx="136" cy="136"/>
            </a:xfrm>
            <a:prstGeom prst="ellipse">
              <a:avLst/>
            </a:prstGeom>
            <a:solidFill>
              <a:schemeClr val="tx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endParaRPr lang="sv-SE" altLang="sv-SE" sz="1800" b="1" i="0"/>
            </a:p>
          </p:txBody>
        </p:sp>
        <p:sp>
          <p:nvSpPr>
            <p:cNvPr id="15388" name="Oval 7"/>
            <p:cNvSpPr>
              <a:spLocks noChangeArrowheads="1"/>
            </p:cNvSpPr>
            <p:nvPr/>
          </p:nvSpPr>
          <p:spPr bwMode="auto">
            <a:xfrm>
              <a:off x="3198" y="3838"/>
              <a:ext cx="226" cy="22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endParaRPr lang="sv-SE" altLang="sv-SE" sz="1800" b="1" i="0"/>
            </a:p>
          </p:txBody>
        </p:sp>
      </p:grpSp>
      <p:sp>
        <p:nvSpPr>
          <p:cNvPr id="15367" name="Line 8"/>
          <p:cNvSpPr>
            <a:spLocks noChangeShapeType="1"/>
          </p:cNvSpPr>
          <p:nvPr/>
        </p:nvSpPr>
        <p:spPr bwMode="auto">
          <a:xfrm>
            <a:off x="1509713" y="2969419"/>
            <a:ext cx="1026319" cy="0"/>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a:p>
        </p:txBody>
      </p:sp>
      <p:sp>
        <p:nvSpPr>
          <p:cNvPr id="1019913" name="Rectangle 9"/>
          <p:cNvSpPr>
            <a:spLocks noChangeArrowheads="1"/>
          </p:cNvSpPr>
          <p:nvPr/>
        </p:nvSpPr>
        <p:spPr bwMode="auto">
          <a:xfrm>
            <a:off x="915592" y="1757691"/>
            <a:ext cx="972740" cy="523220"/>
          </a:xfrm>
          <a:prstGeom prst="rect">
            <a:avLst/>
          </a:prstGeom>
          <a:solidFill>
            <a:schemeClr val="accent1"/>
          </a:solidFill>
          <a:ln w="3175" algn="ctr">
            <a:solidFill>
              <a:schemeClr val="tx1"/>
            </a:solidFill>
            <a:miter lim="800000"/>
            <a:headEnd/>
            <a:tailEnd/>
          </a:ln>
        </p:spPr>
        <p:txBody>
          <a:bodyPr anchor="ctr">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r>
              <a:rPr lang="sv-SE" altLang="sv-SE" b="1" dirty="0"/>
              <a:t>initial node</a:t>
            </a:r>
            <a:endParaRPr lang="en-US" altLang="sv-SE" b="1" dirty="0"/>
          </a:p>
        </p:txBody>
      </p:sp>
      <p:sp>
        <p:nvSpPr>
          <p:cNvPr id="1019914" name="Rectangle 10"/>
          <p:cNvSpPr>
            <a:spLocks noChangeArrowheads="1"/>
          </p:cNvSpPr>
          <p:nvPr/>
        </p:nvSpPr>
        <p:spPr bwMode="auto">
          <a:xfrm>
            <a:off x="2536031" y="1865412"/>
            <a:ext cx="972741" cy="307777"/>
          </a:xfrm>
          <a:prstGeom prst="rect">
            <a:avLst/>
          </a:prstGeom>
          <a:solidFill>
            <a:schemeClr val="accent1"/>
          </a:solidFill>
          <a:ln w="3175" algn="ctr">
            <a:solidFill>
              <a:schemeClr val="tx1"/>
            </a:solidFill>
            <a:miter lim="800000"/>
            <a:headEnd/>
            <a:tailEnd/>
          </a:ln>
        </p:spPr>
        <p:txBody>
          <a:bodyPr anchor="ctr">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r>
              <a:rPr lang="sv-SE" altLang="sv-SE" b="1" dirty="0" smtClean="0"/>
              <a:t>action</a:t>
            </a:r>
            <a:endParaRPr lang="en-US" altLang="sv-SE" b="1" dirty="0"/>
          </a:p>
        </p:txBody>
      </p:sp>
      <p:sp>
        <p:nvSpPr>
          <p:cNvPr id="1019915" name="AutoShape 11"/>
          <p:cNvSpPr>
            <a:spLocks noChangeArrowheads="1"/>
          </p:cNvSpPr>
          <p:nvPr/>
        </p:nvSpPr>
        <p:spPr bwMode="auto">
          <a:xfrm rot="-5400000">
            <a:off x="1240631" y="2483644"/>
            <a:ext cx="377429" cy="53579"/>
          </a:xfrm>
          <a:prstGeom prst="leftArrow">
            <a:avLst>
              <a:gd name="adj1" fmla="val 50000"/>
              <a:gd name="adj2" fmla="val 176110"/>
            </a:avLst>
          </a:prstGeom>
          <a:solidFill>
            <a:schemeClr val="accent1"/>
          </a:solidFill>
          <a:ln w="9525" algn="ctr">
            <a:solidFill>
              <a:schemeClr val="tx1"/>
            </a:solidFill>
            <a:miter lim="800000"/>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endParaRPr lang="sv-SE" altLang="sv-SE"/>
          </a:p>
        </p:txBody>
      </p:sp>
      <p:sp>
        <p:nvSpPr>
          <p:cNvPr id="1019916" name="Rectangle 12"/>
          <p:cNvSpPr>
            <a:spLocks noChangeArrowheads="1"/>
          </p:cNvSpPr>
          <p:nvPr/>
        </p:nvSpPr>
        <p:spPr bwMode="auto">
          <a:xfrm>
            <a:off x="1454944" y="3647778"/>
            <a:ext cx="972741" cy="307777"/>
          </a:xfrm>
          <a:prstGeom prst="rect">
            <a:avLst/>
          </a:prstGeom>
          <a:solidFill>
            <a:schemeClr val="accent1"/>
          </a:solidFill>
          <a:ln w="3175" algn="ctr">
            <a:solidFill>
              <a:schemeClr val="tx1"/>
            </a:solidFill>
            <a:miter lim="800000"/>
            <a:headEnd/>
            <a:tailEnd/>
          </a:ln>
        </p:spPr>
        <p:txBody>
          <a:bodyPr anchor="ctr">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r>
              <a:rPr lang="sv-SE" altLang="sv-SE" b="1" dirty="0" smtClean="0"/>
              <a:t>flow</a:t>
            </a:r>
            <a:endParaRPr lang="en-US" altLang="sv-SE" b="1" dirty="0"/>
          </a:p>
        </p:txBody>
      </p:sp>
      <p:sp>
        <p:nvSpPr>
          <p:cNvPr id="1019917" name="Rectangle 13"/>
          <p:cNvSpPr>
            <a:spLocks noChangeArrowheads="1"/>
          </p:cNvSpPr>
          <p:nvPr/>
        </p:nvSpPr>
        <p:spPr bwMode="auto">
          <a:xfrm>
            <a:off x="5614988" y="1870770"/>
            <a:ext cx="1495424" cy="307777"/>
          </a:xfrm>
          <a:prstGeom prst="rect">
            <a:avLst/>
          </a:prstGeom>
          <a:solidFill>
            <a:schemeClr val="accent1"/>
          </a:solidFill>
          <a:ln w="3175" algn="ctr">
            <a:solidFill>
              <a:schemeClr val="tx1"/>
            </a:solidFill>
            <a:miter lim="800000"/>
            <a:headEnd/>
            <a:tailEnd/>
          </a:ln>
        </p:spPr>
        <p:txBody>
          <a:bodyPr wrap="square" anchor="ctr">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r>
              <a:rPr lang="sv-SE" altLang="sv-SE" b="1" dirty="0"/>
              <a:t>activity </a:t>
            </a:r>
            <a:r>
              <a:rPr lang="sv-SE" altLang="sv-SE" b="1" dirty="0" smtClean="0"/>
              <a:t>final </a:t>
            </a:r>
            <a:endParaRPr lang="en-US" altLang="sv-SE" b="1" dirty="0"/>
          </a:p>
        </p:txBody>
      </p:sp>
      <p:sp>
        <p:nvSpPr>
          <p:cNvPr id="1019918" name="AutoShape 14"/>
          <p:cNvSpPr>
            <a:spLocks noChangeArrowheads="1"/>
          </p:cNvSpPr>
          <p:nvPr/>
        </p:nvSpPr>
        <p:spPr bwMode="auto">
          <a:xfrm rot="5400000">
            <a:off x="1779985" y="3401616"/>
            <a:ext cx="377428" cy="53578"/>
          </a:xfrm>
          <a:prstGeom prst="leftArrow">
            <a:avLst>
              <a:gd name="adj1" fmla="val 50000"/>
              <a:gd name="adj2" fmla="val 176112"/>
            </a:avLst>
          </a:prstGeom>
          <a:solidFill>
            <a:schemeClr val="accent1"/>
          </a:solidFill>
          <a:ln w="9525" algn="ctr">
            <a:solidFill>
              <a:schemeClr val="tx1"/>
            </a:solidFill>
            <a:miter lim="800000"/>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endParaRPr lang="sv-SE" altLang="sv-SE"/>
          </a:p>
        </p:txBody>
      </p:sp>
      <p:sp>
        <p:nvSpPr>
          <p:cNvPr id="1019919" name="AutoShape 15"/>
          <p:cNvSpPr>
            <a:spLocks noChangeArrowheads="1"/>
          </p:cNvSpPr>
          <p:nvPr/>
        </p:nvSpPr>
        <p:spPr bwMode="auto">
          <a:xfrm rot="-5400000">
            <a:off x="6154341" y="2483644"/>
            <a:ext cx="377429" cy="53578"/>
          </a:xfrm>
          <a:prstGeom prst="leftArrow">
            <a:avLst>
              <a:gd name="adj1" fmla="val 50000"/>
              <a:gd name="adj2" fmla="val 176113"/>
            </a:avLst>
          </a:prstGeom>
          <a:solidFill>
            <a:schemeClr val="accent1"/>
          </a:solidFill>
          <a:ln w="9525" algn="ctr">
            <a:solidFill>
              <a:schemeClr val="tx1"/>
            </a:solidFill>
            <a:miter lim="800000"/>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endParaRPr lang="sv-SE" altLang="sv-SE"/>
          </a:p>
        </p:txBody>
      </p:sp>
      <p:sp>
        <p:nvSpPr>
          <p:cNvPr id="15375" name="AutoShape 16"/>
          <p:cNvSpPr>
            <a:spLocks noChangeArrowheads="1"/>
          </p:cNvSpPr>
          <p:nvPr/>
        </p:nvSpPr>
        <p:spPr bwMode="auto">
          <a:xfrm>
            <a:off x="4213624" y="2842022"/>
            <a:ext cx="972741" cy="402063"/>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endParaRPr lang="sv-SE" altLang="sv-SE" sz="1100" i="0"/>
          </a:p>
        </p:txBody>
      </p:sp>
      <p:sp>
        <p:nvSpPr>
          <p:cNvPr id="15376" name="Line 17"/>
          <p:cNvSpPr>
            <a:spLocks noChangeShapeType="1"/>
          </p:cNvSpPr>
          <p:nvPr/>
        </p:nvSpPr>
        <p:spPr bwMode="auto">
          <a:xfrm>
            <a:off x="3508773" y="2969419"/>
            <a:ext cx="701278" cy="0"/>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a:p>
        </p:txBody>
      </p:sp>
      <p:sp>
        <p:nvSpPr>
          <p:cNvPr id="15377" name="Line 18"/>
          <p:cNvSpPr>
            <a:spLocks noChangeShapeType="1"/>
          </p:cNvSpPr>
          <p:nvPr/>
        </p:nvSpPr>
        <p:spPr bwMode="auto">
          <a:xfrm>
            <a:off x="5182791" y="2969419"/>
            <a:ext cx="1026319" cy="0"/>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a:p>
        </p:txBody>
      </p:sp>
      <p:sp>
        <p:nvSpPr>
          <p:cNvPr id="1019923" name="AutoShape 19"/>
          <p:cNvSpPr>
            <a:spLocks noChangeArrowheads="1"/>
          </p:cNvSpPr>
          <p:nvPr/>
        </p:nvSpPr>
        <p:spPr bwMode="auto">
          <a:xfrm rot="-5400000">
            <a:off x="2807494" y="2483644"/>
            <a:ext cx="377429" cy="53579"/>
          </a:xfrm>
          <a:prstGeom prst="leftArrow">
            <a:avLst>
              <a:gd name="adj1" fmla="val 50000"/>
              <a:gd name="adj2" fmla="val 176110"/>
            </a:avLst>
          </a:prstGeom>
          <a:solidFill>
            <a:schemeClr val="accent1"/>
          </a:solidFill>
          <a:ln w="9525" algn="ctr">
            <a:solidFill>
              <a:schemeClr val="tx1"/>
            </a:solidFill>
            <a:miter lim="800000"/>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endParaRPr lang="sv-SE" altLang="sv-SE"/>
          </a:p>
        </p:txBody>
      </p:sp>
      <p:sp>
        <p:nvSpPr>
          <p:cNvPr id="1019924" name="Rectangle 20"/>
          <p:cNvSpPr>
            <a:spLocks noChangeArrowheads="1"/>
          </p:cNvSpPr>
          <p:nvPr/>
        </p:nvSpPr>
        <p:spPr bwMode="auto">
          <a:xfrm>
            <a:off x="5236369" y="3647777"/>
            <a:ext cx="972741" cy="307777"/>
          </a:xfrm>
          <a:prstGeom prst="rect">
            <a:avLst/>
          </a:prstGeom>
          <a:solidFill>
            <a:schemeClr val="accent1"/>
          </a:solidFill>
          <a:ln w="3175" algn="ctr">
            <a:solidFill>
              <a:schemeClr val="tx1"/>
            </a:solidFill>
            <a:miter lim="800000"/>
            <a:headEnd/>
            <a:tailEnd/>
          </a:ln>
        </p:spPr>
        <p:txBody>
          <a:bodyPr anchor="ctr">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r>
              <a:rPr lang="sv-SE" altLang="sv-SE" b="1" dirty="0"/>
              <a:t>flow </a:t>
            </a:r>
            <a:endParaRPr lang="en-US" altLang="sv-SE" b="1" dirty="0"/>
          </a:p>
        </p:txBody>
      </p:sp>
      <p:sp>
        <p:nvSpPr>
          <p:cNvPr id="1019925" name="AutoShape 21"/>
          <p:cNvSpPr>
            <a:spLocks noChangeArrowheads="1"/>
          </p:cNvSpPr>
          <p:nvPr/>
        </p:nvSpPr>
        <p:spPr bwMode="auto">
          <a:xfrm rot="5400000">
            <a:off x="5560219" y="3401616"/>
            <a:ext cx="377428" cy="53579"/>
          </a:xfrm>
          <a:prstGeom prst="leftArrow">
            <a:avLst>
              <a:gd name="adj1" fmla="val 50000"/>
              <a:gd name="adj2" fmla="val 176110"/>
            </a:avLst>
          </a:prstGeom>
          <a:solidFill>
            <a:schemeClr val="accent1"/>
          </a:solidFill>
          <a:ln w="9525" algn="ctr">
            <a:solidFill>
              <a:schemeClr val="tx1"/>
            </a:solidFill>
            <a:miter lim="800000"/>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endParaRPr lang="sv-SE" altLang="sv-SE"/>
          </a:p>
        </p:txBody>
      </p:sp>
      <p:sp>
        <p:nvSpPr>
          <p:cNvPr id="1019926" name="Rectangle 22"/>
          <p:cNvSpPr>
            <a:spLocks noChangeArrowheads="1"/>
          </p:cNvSpPr>
          <p:nvPr/>
        </p:nvSpPr>
        <p:spPr bwMode="auto">
          <a:xfrm>
            <a:off x="3345656" y="3647777"/>
            <a:ext cx="972741" cy="307777"/>
          </a:xfrm>
          <a:prstGeom prst="rect">
            <a:avLst/>
          </a:prstGeom>
          <a:solidFill>
            <a:schemeClr val="accent1"/>
          </a:solidFill>
          <a:ln w="3175" algn="ctr">
            <a:solidFill>
              <a:schemeClr val="tx1"/>
            </a:solidFill>
            <a:miter lim="800000"/>
            <a:headEnd/>
            <a:tailEnd/>
          </a:ln>
        </p:spPr>
        <p:txBody>
          <a:bodyPr anchor="ctr">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r>
              <a:rPr lang="sv-SE" altLang="sv-SE" b="1" dirty="0" smtClean="0"/>
              <a:t>flow</a:t>
            </a:r>
            <a:endParaRPr lang="en-US" altLang="sv-SE" b="1" dirty="0"/>
          </a:p>
        </p:txBody>
      </p:sp>
      <p:sp>
        <p:nvSpPr>
          <p:cNvPr id="1019927" name="AutoShape 23"/>
          <p:cNvSpPr>
            <a:spLocks noChangeArrowheads="1"/>
          </p:cNvSpPr>
          <p:nvPr/>
        </p:nvSpPr>
        <p:spPr bwMode="auto">
          <a:xfrm rot="5400000">
            <a:off x="3670698" y="3401616"/>
            <a:ext cx="377428" cy="53578"/>
          </a:xfrm>
          <a:prstGeom prst="leftArrow">
            <a:avLst>
              <a:gd name="adj1" fmla="val 50000"/>
              <a:gd name="adj2" fmla="val 176112"/>
            </a:avLst>
          </a:prstGeom>
          <a:solidFill>
            <a:schemeClr val="accent1"/>
          </a:solidFill>
          <a:ln w="9525" algn="ctr">
            <a:solidFill>
              <a:schemeClr val="tx1"/>
            </a:solidFill>
            <a:miter lim="800000"/>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endParaRPr lang="sv-SE" altLang="sv-SE"/>
          </a:p>
        </p:txBody>
      </p:sp>
      <p:sp>
        <p:nvSpPr>
          <p:cNvPr id="1019928" name="Rectangle 24"/>
          <p:cNvSpPr>
            <a:spLocks noChangeArrowheads="1"/>
          </p:cNvSpPr>
          <p:nvPr/>
        </p:nvSpPr>
        <p:spPr bwMode="auto">
          <a:xfrm>
            <a:off x="4210050" y="1865413"/>
            <a:ext cx="972741" cy="307777"/>
          </a:xfrm>
          <a:prstGeom prst="rect">
            <a:avLst/>
          </a:prstGeom>
          <a:solidFill>
            <a:schemeClr val="accent1"/>
          </a:solidFill>
          <a:ln w="3175" algn="ctr">
            <a:solidFill>
              <a:schemeClr val="tx1"/>
            </a:solidFill>
            <a:miter lim="800000"/>
            <a:headEnd/>
            <a:tailEnd/>
          </a:ln>
        </p:spPr>
        <p:txBody>
          <a:bodyPr anchor="ctr">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r>
              <a:rPr lang="sv-SE" altLang="sv-SE" b="1" dirty="0" smtClean="0"/>
              <a:t>action</a:t>
            </a:r>
          </a:p>
        </p:txBody>
      </p:sp>
      <p:sp>
        <p:nvSpPr>
          <p:cNvPr id="1019929" name="AutoShape 25"/>
          <p:cNvSpPr>
            <a:spLocks noChangeArrowheads="1"/>
          </p:cNvSpPr>
          <p:nvPr/>
        </p:nvSpPr>
        <p:spPr bwMode="auto">
          <a:xfrm rot="-5400000">
            <a:off x="4535091" y="2483644"/>
            <a:ext cx="377429" cy="53578"/>
          </a:xfrm>
          <a:prstGeom prst="leftArrow">
            <a:avLst>
              <a:gd name="adj1" fmla="val 50000"/>
              <a:gd name="adj2" fmla="val 176113"/>
            </a:avLst>
          </a:prstGeom>
          <a:solidFill>
            <a:schemeClr val="accent1"/>
          </a:solidFill>
          <a:ln w="9525" algn="ctr">
            <a:solidFill>
              <a:schemeClr val="tx1"/>
            </a:solidFill>
            <a:miter lim="800000"/>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endParaRPr lang="sv-SE" altLang="sv-SE"/>
          </a:p>
        </p:txBody>
      </p:sp>
      <p:sp>
        <p:nvSpPr>
          <p:cNvPr id="15385" name="Text Box 29"/>
          <p:cNvSpPr txBox="1">
            <a:spLocks noChangeArrowheads="1"/>
          </p:cNvSpPr>
          <p:nvPr/>
        </p:nvSpPr>
        <p:spPr bwMode="auto">
          <a:xfrm>
            <a:off x="2555081" y="2920604"/>
            <a:ext cx="1045370" cy="35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lnSpc>
                <a:spcPct val="60000"/>
              </a:lnSpc>
            </a:pPr>
            <a:r>
              <a:rPr lang="sv-SE" altLang="sv-SE" i="0" dirty="0"/>
              <a:t>Receive order</a:t>
            </a:r>
          </a:p>
        </p:txBody>
      </p:sp>
      <p:sp>
        <p:nvSpPr>
          <p:cNvPr id="15386" name="Text Box 29"/>
          <p:cNvSpPr txBox="1">
            <a:spLocks noChangeArrowheads="1"/>
          </p:cNvSpPr>
          <p:nvPr/>
        </p:nvSpPr>
        <p:spPr bwMode="auto">
          <a:xfrm>
            <a:off x="4230291" y="2903935"/>
            <a:ext cx="1113234" cy="359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lnSpc>
                <a:spcPct val="60000"/>
              </a:lnSpc>
            </a:pPr>
            <a:r>
              <a:rPr lang="sv-SE" altLang="sv-SE" i="0" dirty="0" smtClean="0"/>
              <a:t>Deliver products</a:t>
            </a:r>
            <a:endParaRPr lang="sv-SE" altLang="sv-SE" i="0" dirty="0"/>
          </a:p>
        </p:txBody>
      </p:sp>
      <p:sp>
        <p:nvSpPr>
          <p:cNvPr id="2" name="Right Brace 1"/>
          <p:cNvSpPr/>
          <p:nvPr/>
        </p:nvSpPr>
        <p:spPr>
          <a:xfrm rot="5400000">
            <a:off x="3802405" y="1107931"/>
            <a:ext cx="337389" cy="635819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31" name="Rectangle 13"/>
          <p:cNvSpPr>
            <a:spLocks noChangeArrowheads="1"/>
          </p:cNvSpPr>
          <p:nvPr/>
        </p:nvSpPr>
        <p:spPr bwMode="auto">
          <a:xfrm>
            <a:off x="3255171" y="4577180"/>
            <a:ext cx="1495424" cy="307777"/>
          </a:xfrm>
          <a:prstGeom prst="rect">
            <a:avLst/>
          </a:prstGeom>
          <a:solidFill>
            <a:schemeClr val="accent1"/>
          </a:solidFill>
          <a:ln w="3175" algn="ctr">
            <a:solidFill>
              <a:schemeClr val="tx1"/>
            </a:solidFill>
            <a:miter lim="800000"/>
            <a:headEnd/>
            <a:tailEnd/>
          </a:ln>
        </p:spPr>
        <p:txBody>
          <a:bodyPr wrap="square" anchor="ctr">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r>
              <a:rPr lang="sv-SE" altLang="sv-SE" b="1" dirty="0" smtClean="0"/>
              <a:t>activity</a:t>
            </a:r>
            <a:endParaRPr lang="en-US" altLang="sv-SE" b="1" dirty="0"/>
          </a:p>
        </p:txBody>
      </p:sp>
    </p:spTree>
    <p:custDataLst>
      <p:tags r:id="rId1"/>
    </p:custDataLst>
    <p:extLst>
      <p:ext uri="{BB962C8B-B14F-4D97-AF65-F5344CB8AC3E}">
        <p14:creationId xmlns:p14="http://schemas.microsoft.com/office/powerpoint/2010/main" val="2145702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The Control Flow</a:t>
            </a:r>
            <a:endParaRPr lang="sv-SE" dirty="0"/>
          </a:p>
        </p:txBody>
      </p:sp>
      <p:sp>
        <p:nvSpPr>
          <p:cNvPr id="3" name="Content Placeholder 2"/>
          <p:cNvSpPr>
            <a:spLocks noGrp="1"/>
          </p:cNvSpPr>
          <p:nvPr>
            <p:ph idx="1"/>
          </p:nvPr>
        </p:nvSpPr>
        <p:spPr>
          <a:xfrm>
            <a:off x="738422" y="1209226"/>
            <a:ext cx="6850800" cy="3240432"/>
          </a:xfrm>
        </p:spPr>
        <p:txBody>
          <a:bodyPr>
            <a:normAutofit/>
          </a:bodyPr>
          <a:lstStyle/>
          <a:p>
            <a:r>
              <a:rPr lang="sv-SE" sz="1800" dirty="0" smtClean="0"/>
              <a:t>The flow symbol (i.e. the arrow) represents the order of actions. For example, the action ”Receive order” should be carried out before the action ”Get ordered products”</a:t>
            </a:r>
          </a:p>
          <a:p>
            <a:r>
              <a:rPr lang="sv-SE" sz="1800" dirty="0" smtClean="0"/>
              <a:t>The order of actions in an activity (or process) is sometimes called the control flow (which differs from the data or information flow)</a:t>
            </a:r>
          </a:p>
        </p:txBody>
      </p:sp>
      <p:sp>
        <p:nvSpPr>
          <p:cNvPr id="18" name="Oval 17"/>
          <p:cNvSpPr>
            <a:spLocks noChangeArrowheads="1"/>
          </p:cNvSpPr>
          <p:nvPr/>
        </p:nvSpPr>
        <p:spPr bwMode="auto">
          <a:xfrm>
            <a:off x="916278" y="4299456"/>
            <a:ext cx="161925" cy="161925"/>
          </a:xfrm>
          <a:prstGeom prst="ellipse">
            <a:avLst/>
          </a:prstGeom>
          <a:solidFill>
            <a:schemeClr val="tx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endParaRPr lang="sv-SE" altLang="sv-SE" sz="1800" b="1" i="0"/>
          </a:p>
        </p:txBody>
      </p:sp>
      <p:sp>
        <p:nvSpPr>
          <p:cNvPr id="19" name="AutoShape 4"/>
          <p:cNvSpPr>
            <a:spLocks noChangeArrowheads="1"/>
          </p:cNvSpPr>
          <p:nvPr/>
        </p:nvSpPr>
        <p:spPr bwMode="auto">
          <a:xfrm>
            <a:off x="2104521" y="4299457"/>
            <a:ext cx="972741" cy="410396"/>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endParaRPr lang="sv-SE" altLang="sv-SE" sz="1100" i="0"/>
          </a:p>
        </p:txBody>
      </p:sp>
      <p:grpSp>
        <p:nvGrpSpPr>
          <p:cNvPr id="20" name="Group 19"/>
          <p:cNvGrpSpPr>
            <a:grpSpLocks/>
          </p:cNvGrpSpPr>
          <p:nvPr/>
        </p:nvGrpSpPr>
        <p:grpSpPr bwMode="auto">
          <a:xfrm>
            <a:off x="7452284" y="4245878"/>
            <a:ext cx="269081" cy="270272"/>
            <a:chOff x="3198" y="3838"/>
            <a:chExt cx="226" cy="227"/>
          </a:xfrm>
        </p:grpSpPr>
        <p:sp>
          <p:nvSpPr>
            <p:cNvPr id="21" name="Oval 20"/>
            <p:cNvSpPr>
              <a:spLocks noChangeArrowheads="1"/>
            </p:cNvSpPr>
            <p:nvPr/>
          </p:nvSpPr>
          <p:spPr bwMode="auto">
            <a:xfrm>
              <a:off x="3243" y="3884"/>
              <a:ext cx="136" cy="136"/>
            </a:xfrm>
            <a:prstGeom prst="ellipse">
              <a:avLst/>
            </a:prstGeom>
            <a:solidFill>
              <a:schemeClr val="tx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endParaRPr lang="sv-SE" altLang="sv-SE" sz="1800" b="1" i="0"/>
            </a:p>
          </p:txBody>
        </p:sp>
        <p:sp>
          <p:nvSpPr>
            <p:cNvPr id="22" name="Oval 21"/>
            <p:cNvSpPr>
              <a:spLocks noChangeArrowheads="1"/>
            </p:cNvSpPr>
            <p:nvPr/>
          </p:nvSpPr>
          <p:spPr bwMode="auto">
            <a:xfrm>
              <a:off x="3198" y="3838"/>
              <a:ext cx="226" cy="22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endParaRPr lang="sv-SE" altLang="sv-SE" sz="1800" b="1" i="0"/>
            </a:p>
          </p:txBody>
        </p:sp>
      </p:grpSp>
      <p:sp>
        <p:nvSpPr>
          <p:cNvPr id="23" name="Line 8"/>
          <p:cNvSpPr>
            <a:spLocks noChangeShapeType="1"/>
          </p:cNvSpPr>
          <p:nvPr/>
        </p:nvSpPr>
        <p:spPr bwMode="auto">
          <a:xfrm>
            <a:off x="1078203" y="4407803"/>
            <a:ext cx="1026319" cy="0"/>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a:p>
        </p:txBody>
      </p:sp>
      <p:sp>
        <p:nvSpPr>
          <p:cNvPr id="24" name="AutoShape 16"/>
          <p:cNvSpPr>
            <a:spLocks noChangeArrowheads="1"/>
          </p:cNvSpPr>
          <p:nvPr/>
        </p:nvSpPr>
        <p:spPr bwMode="auto">
          <a:xfrm>
            <a:off x="5456798" y="4280406"/>
            <a:ext cx="972741" cy="402063"/>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endParaRPr lang="sv-SE" altLang="sv-SE" sz="1100" i="0"/>
          </a:p>
        </p:txBody>
      </p:sp>
      <p:sp>
        <p:nvSpPr>
          <p:cNvPr id="25" name="Line 17"/>
          <p:cNvSpPr>
            <a:spLocks noChangeShapeType="1"/>
          </p:cNvSpPr>
          <p:nvPr/>
        </p:nvSpPr>
        <p:spPr bwMode="auto">
          <a:xfrm>
            <a:off x="3077263" y="4407803"/>
            <a:ext cx="597696" cy="0"/>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a:p>
        </p:txBody>
      </p:sp>
      <p:sp>
        <p:nvSpPr>
          <p:cNvPr id="26" name="Line 18"/>
          <p:cNvSpPr>
            <a:spLocks noChangeShapeType="1"/>
          </p:cNvSpPr>
          <p:nvPr/>
        </p:nvSpPr>
        <p:spPr bwMode="auto">
          <a:xfrm>
            <a:off x="6425965" y="4407803"/>
            <a:ext cx="1026319" cy="0"/>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a:p>
        </p:txBody>
      </p:sp>
      <p:sp>
        <p:nvSpPr>
          <p:cNvPr id="27" name="Text Box 29"/>
          <p:cNvSpPr txBox="1">
            <a:spLocks noChangeArrowheads="1"/>
          </p:cNvSpPr>
          <p:nvPr/>
        </p:nvSpPr>
        <p:spPr bwMode="auto">
          <a:xfrm>
            <a:off x="2123571" y="4358988"/>
            <a:ext cx="1045370" cy="35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lnSpc>
                <a:spcPct val="60000"/>
              </a:lnSpc>
            </a:pPr>
            <a:r>
              <a:rPr lang="sv-SE" altLang="sv-SE" i="0" dirty="0"/>
              <a:t>Receive order</a:t>
            </a:r>
          </a:p>
        </p:txBody>
      </p:sp>
      <p:sp>
        <p:nvSpPr>
          <p:cNvPr id="28" name="Text Box 29"/>
          <p:cNvSpPr txBox="1">
            <a:spLocks noChangeArrowheads="1"/>
          </p:cNvSpPr>
          <p:nvPr/>
        </p:nvSpPr>
        <p:spPr bwMode="auto">
          <a:xfrm>
            <a:off x="5473465" y="4342319"/>
            <a:ext cx="1113234" cy="359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lnSpc>
                <a:spcPct val="60000"/>
              </a:lnSpc>
            </a:pPr>
            <a:r>
              <a:rPr lang="sv-SE" altLang="sv-SE" i="0" dirty="0" smtClean="0"/>
              <a:t>Deliver products</a:t>
            </a:r>
            <a:endParaRPr lang="sv-SE" altLang="sv-SE" i="0" dirty="0"/>
          </a:p>
        </p:txBody>
      </p:sp>
      <p:sp>
        <p:nvSpPr>
          <p:cNvPr id="29" name="AutoShape 16"/>
          <p:cNvSpPr>
            <a:spLocks noChangeArrowheads="1"/>
          </p:cNvSpPr>
          <p:nvPr/>
        </p:nvSpPr>
        <p:spPr bwMode="auto">
          <a:xfrm>
            <a:off x="3698557" y="4268827"/>
            <a:ext cx="1140576" cy="402063"/>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endParaRPr lang="sv-SE" altLang="sv-SE" sz="1100" i="0"/>
          </a:p>
        </p:txBody>
      </p:sp>
      <p:sp>
        <p:nvSpPr>
          <p:cNvPr id="30" name="Text Box 29"/>
          <p:cNvSpPr txBox="1">
            <a:spLocks noChangeArrowheads="1"/>
          </p:cNvSpPr>
          <p:nvPr/>
        </p:nvSpPr>
        <p:spPr bwMode="auto">
          <a:xfrm>
            <a:off x="3719914" y="4340717"/>
            <a:ext cx="1236925" cy="35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lnSpc>
                <a:spcPct val="60000"/>
              </a:lnSpc>
            </a:pPr>
            <a:r>
              <a:rPr lang="sv-SE" altLang="sv-SE" i="0" dirty="0" smtClean="0"/>
              <a:t>Get ordered products</a:t>
            </a:r>
            <a:endParaRPr lang="sv-SE" altLang="sv-SE" i="0" dirty="0"/>
          </a:p>
        </p:txBody>
      </p:sp>
      <p:sp>
        <p:nvSpPr>
          <p:cNvPr id="31" name="Line 17"/>
          <p:cNvSpPr>
            <a:spLocks noChangeShapeType="1"/>
          </p:cNvSpPr>
          <p:nvPr/>
        </p:nvSpPr>
        <p:spPr bwMode="auto">
          <a:xfrm>
            <a:off x="4839133" y="4461381"/>
            <a:ext cx="597696" cy="0"/>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a:p>
        </p:txBody>
      </p:sp>
    </p:spTree>
    <p:extLst>
      <p:ext uri="{BB962C8B-B14F-4D97-AF65-F5344CB8AC3E}">
        <p14:creationId xmlns:p14="http://schemas.microsoft.com/office/powerpoint/2010/main" val="744878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The Information Flow</a:t>
            </a:r>
            <a:endParaRPr lang="sv-SE" dirty="0"/>
          </a:p>
        </p:txBody>
      </p:sp>
      <p:sp>
        <p:nvSpPr>
          <p:cNvPr id="3" name="Content Placeholder 2"/>
          <p:cNvSpPr>
            <a:spLocks noGrp="1"/>
          </p:cNvSpPr>
          <p:nvPr>
            <p:ph idx="1"/>
          </p:nvPr>
        </p:nvSpPr>
        <p:spPr/>
        <p:txBody>
          <a:bodyPr>
            <a:normAutofit/>
          </a:bodyPr>
          <a:lstStyle/>
          <a:p>
            <a:r>
              <a:rPr lang="sv-SE" sz="1800" dirty="0" smtClean="0"/>
              <a:t>It is also possible in UML Activty </a:t>
            </a:r>
            <a:r>
              <a:rPr lang="sv-SE" sz="1800" dirty="0"/>
              <a:t>D</a:t>
            </a:r>
            <a:r>
              <a:rPr lang="sv-SE" sz="1800" dirty="0" smtClean="0"/>
              <a:t>iagram to model the flow of data or information </a:t>
            </a:r>
          </a:p>
          <a:p>
            <a:r>
              <a:rPr lang="sv-SE" sz="1800" dirty="0" smtClean="0"/>
              <a:t>The flow of data or information is shown as a labeled box, and it model explicitly the input to and output from actions</a:t>
            </a:r>
            <a:endParaRPr lang="sv-SE" sz="1800" dirty="0"/>
          </a:p>
        </p:txBody>
      </p:sp>
      <p:sp>
        <p:nvSpPr>
          <p:cNvPr id="4" name="Oval 3"/>
          <p:cNvSpPr>
            <a:spLocks noChangeArrowheads="1"/>
          </p:cNvSpPr>
          <p:nvPr/>
        </p:nvSpPr>
        <p:spPr bwMode="auto">
          <a:xfrm>
            <a:off x="916278" y="4350827"/>
            <a:ext cx="161925" cy="161925"/>
          </a:xfrm>
          <a:prstGeom prst="ellipse">
            <a:avLst/>
          </a:prstGeom>
          <a:solidFill>
            <a:schemeClr val="tx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endParaRPr lang="sv-SE" altLang="sv-SE" sz="1800" b="1" i="0"/>
          </a:p>
        </p:txBody>
      </p:sp>
      <p:sp>
        <p:nvSpPr>
          <p:cNvPr id="5" name="AutoShape 4"/>
          <p:cNvSpPr>
            <a:spLocks noChangeArrowheads="1"/>
          </p:cNvSpPr>
          <p:nvPr/>
        </p:nvSpPr>
        <p:spPr bwMode="auto">
          <a:xfrm>
            <a:off x="2104521" y="4350828"/>
            <a:ext cx="972741" cy="410396"/>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endParaRPr lang="sv-SE" altLang="sv-SE" sz="1100" i="0"/>
          </a:p>
        </p:txBody>
      </p:sp>
      <p:grpSp>
        <p:nvGrpSpPr>
          <p:cNvPr id="6" name="Group 5"/>
          <p:cNvGrpSpPr>
            <a:grpSpLocks/>
          </p:cNvGrpSpPr>
          <p:nvPr/>
        </p:nvGrpSpPr>
        <p:grpSpPr bwMode="auto">
          <a:xfrm>
            <a:off x="7452284" y="4297249"/>
            <a:ext cx="269081" cy="270272"/>
            <a:chOff x="3198" y="3838"/>
            <a:chExt cx="226" cy="227"/>
          </a:xfrm>
        </p:grpSpPr>
        <p:sp>
          <p:nvSpPr>
            <p:cNvPr id="7" name="Oval 6"/>
            <p:cNvSpPr>
              <a:spLocks noChangeArrowheads="1"/>
            </p:cNvSpPr>
            <p:nvPr/>
          </p:nvSpPr>
          <p:spPr bwMode="auto">
            <a:xfrm>
              <a:off x="3243" y="3884"/>
              <a:ext cx="136" cy="136"/>
            </a:xfrm>
            <a:prstGeom prst="ellipse">
              <a:avLst/>
            </a:prstGeom>
            <a:solidFill>
              <a:schemeClr val="tx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endParaRPr lang="sv-SE" altLang="sv-SE" sz="1800" b="1" i="0"/>
            </a:p>
          </p:txBody>
        </p:sp>
        <p:sp>
          <p:nvSpPr>
            <p:cNvPr id="8" name="Oval 7"/>
            <p:cNvSpPr>
              <a:spLocks noChangeArrowheads="1"/>
            </p:cNvSpPr>
            <p:nvPr/>
          </p:nvSpPr>
          <p:spPr bwMode="auto">
            <a:xfrm>
              <a:off x="3198" y="3838"/>
              <a:ext cx="226" cy="22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endParaRPr lang="sv-SE" altLang="sv-SE" sz="1800" b="1" i="0"/>
            </a:p>
          </p:txBody>
        </p:sp>
      </p:grpSp>
      <p:sp>
        <p:nvSpPr>
          <p:cNvPr id="9" name="Line 8"/>
          <p:cNvSpPr>
            <a:spLocks noChangeShapeType="1"/>
          </p:cNvSpPr>
          <p:nvPr/>
        </p:nvSpPr>
        <p:spPr bwMode="auto">
          <a:xfrm>
            <a:off x="1078203" y="4459174"/>
            <a:ext cx="1026319" cy="0"/>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a:p>
        </p:txBody>
      </p:sp>
      <p:sp>
        <p:nvSpPr>
          <p:cNvPr id="10" name="AutoShape 16"/>
          <p:cNvSpPr>
            <a:spLocks noChangeArrowheads="1"/>
          </p:cNvSpPr>
          <p:nvPr/>
        </p:nvSpPr>
        <p:spPr bwMode="auto">
          <a:xfrm>
            <a:off x="5456798" y="4331777"/>
            <a:ext cx="972741" cy="402063"/>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endParaRPr lang="sv-SE" altLang="sv-SE" sz="1100" i="0"/>
          </a:p>
        </p:txBody>
      </p:sp>
      <p:sp>
        <p:nvSpPr>
          <p:cNvPr id="11" name="Line 17"/>
          <p:cNvSpPr>
            <a:spLocks noChangeShapeType="1"/>
          </p:cNvSpPr>
          <p:nvPr/>
        </p:nvSpPr>
        <p:spPr bwMode="auto">
          <a:xfrm>
            <a:off x="3077263" y="4459174"/>
            <a:ext cx="597696" cy="0"/>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a:p>
        </p:txBody>
      </p:sp>
      <p:sp>
        <p:nvSpPr>
          <p:cNvPr id="12" name="Line 18"/>
          <p:cNvSpPr>
            <a:spLocks noChangeShapeType="1"/>
          </p:cNvSpPr>
          <p:nvPr/>
        </p:nvSpPr>
        <p:spPr bwMode="auto">
          <a:xfrm>
            <a:off x="6425965" y="4459174"/>
            <a:ext cx="1026319" cy="0"/>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a:p>
        </p:txBody>
      </p:sp>
      <p:sp>
        <p:nvSpPr>
          <p:cNvPr id="13" name="Text Box 29"/>
          <p:cNvSpPr txBox="1">
            <a:spLocks noChangeArrowheads="1"/>
          </p:cNvSpPr>
          <p:nvPr/>
        </p:nvSpPr>
        <p:spPr bwMode="auto">
          <a:xfrm>
            <a:off x="2123571" y="4410359"/>
            <a:ext cx="1045370" cy="35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lnSpc>
                <a:spcPct val="60000"/>
              </a:lnSpc>
            </a:pPr>
            <a:r>
              <a:rPr lang="sv-SE" altLang="sv-SE" i="0" dirty="0"/>
              <a:t>Receive order</a:t>
            </a:r>
          </a:p>
        </p:txBody>
      </p:sp>
      <p:sp>
        <p:nvSpPr>
          <p:cNvPr id="14" name="Text Box 29"/>
          <p:cNvSpPr txBox="1">
            <a:spLocks noChangeArrowheads="1"/>
          </p:cNvSpPr>
          <p:nvPr/>
        </p:nvSpPr>
        <p:spPr bwMode="auto">
          <a:xfrm>
            <a:off x="5473465" y="4393690"/>
            <a:ext cx="1113234" cy="359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lnSpc>
                <a:spcPct val="60000"/>
              </a:lnSpc>
            </a:pPr>
            <a:r>
              <a:rPr lang="sv-SE" altLang="sv-SE" i="0" dirty="0" smtClean="0"/>
              <a:t>Deliver products</a:t>
            </a:r>
            <a:endParaRPr lang="sv-SE" altLang="sv-SE" i="0" dirty="0"/>
          </a:p>
        </p:txBody>
      </p:sp>
      <p:sp>
        <p:nvSpPr>
          <p:cNvPr id="15" name="AutoShape 16"/>
          <p:cNvSpPr>
            <a:spLocks noChangeArrowheads="1"/>
          </p:cNvSpPr>
          <p:nvPr/>
        </p:nvSpPr>
        <p:spPr bwMode="auto">
          <a:xfrm>
            <a:off x="3698557" y="4320198"/>
            <a:ext cx="1140576" cy="402063"/>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endParaRPr lang="sv-SE" altLang="sv-SE" sz="1100" i="0"/>
          </a:p>
        </p:txBody>
      </p:sp>
      <p:sp>
        <p:nvSpPr>
          <p:cNvPr id="16" name="Text Box 29"/>
          <p:cNvSpPr txBox="1">
            <a:spLocks noChangeArrowheads="1"/>
          </p:cNvSpPr>
          <p:nvPr/>
        </p:nvSpPr>
        <p:spPr bwMode="auto">
          <a:xfrm>
            <a:off x="3719914" y="4392088"/>
            <a:ext cx="1236925" cy="35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lnSpc>
                <a:spcPct val="60000"/>
              </a:lnSpc>
            </a:pPr>
            <a:r>
              <a:rPr lang="sv-SE" altLang="sv-SE" i="0" dirty="0" smtClean="0"/>
              <a:t>Get ordered products</a:t>
            </a:r>
            <a:endParaRPr lang="sv-SE" altLang="sv-SE" i="0" dirty="0"/>
          </a:p>
        </p:txBody>
      </p:sp>
      <p:sp>
        <p:nvSpPr>
          <p:cNvPr id="17" name="Line 17"/>
          <p:cNvSpPr>
            <a:spLocks noChangeShapeType="1"/>
          </p:cNvSpPr>
          <p:nvPr/>
        </p:nvSpPr>
        <p:spPr bwMode="auto">
          <a:xfrm>
            <a:off x="4839133" y="4512752"/>
            <a:ext cx="597696" cy="0"/>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a:p>
        </p:txBody>
      </p:sp>
      <p:sp>
        <p:nvSpPr>
          <p:cNvPr id="20" name="Rectangle 19"/>
          <p:cNvSpPr/>
          <p:nvPr/>
        </p:nvSpPr>
        <p:spPr>
          <a:xfrm>
            <a:off x="3298676" y="3421291"/>
            <a:ext cx="941361" cy="42135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1" name="Line 8"/>
          <p:cNvSpPr>
            <a:spLocks noChangeShapeType="1"/>
          </p:cNvSpPr>
          <p:nvPr/>
        </p:nvSpPr>
        <p:spPr bwMode="auto">
          <a:xfrm flipV="1">
            <a:off x="2564102" y="3647322"/>
            <a:ext cx="734574" cy="691905"/>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a:p>
        </p:txBody>
      </p:sp>
      <p:sp>
        <p:nvSpPr>
          <p:cNvPr id="22" name="TextBox 21"/>
          <p:cNvSpPr txBox="1"/>
          <p:nvPr/>
        </p:nvSpPr>
        <p:spPr>
          <a:xfrm>
            <a:off x="3476531" y="3472661"/>
            <a:ext cx="763506" cy="307777"/>
          </a:xfrm>
          <a:prstGeom prst="rect">
            <a:avLst/>
          </a:prstGeom>
          <a:noFill/>
        </p:spPr>
        <p:txBody>
          <a:bodyPr wrap="square" rtlCol="0">
            <a:spAutoFit/>
          </a:bodyPr>
          <a:lstStyle/>
          <a:p>
            <a:r>
              <a:rPr lang="sv-SE" sz="1400" dirty="0">
                <a:latin typeface="Arial" panose="020B0604020202020204" pitchFamily="34" charset="0"/>
              </a:rPr>
              <a:t>order</a:t>
            </a:r>
          </a:p>
        </p:txBody>
      </p:sp>
      <p:cxnSp>
        <p:nvCxnSpPr>
          <p:cNvPr id="24" name="Straight Arrow Connector 23"/>
          <p:cNvCxnSpPr>
            <a:stCxn id="20" idx="3"/>
          </p:cNvCxnSpPr>
          <p:nvPr/>
        </p:nvCxnSpPr>
        <p:spPr>
          <a:xfrm>
            <a:off x="4240037" y="3631967"/>
            <a:ext cx="352511" cy="6652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76452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4294967295"/>
          </p:nvPr>
        </p:nvSpPr>
        <p:spPr>
          <a:xfrm>
            <a:off x="7110412" y="4974432"/>
            <a:ext cx="547688" cy="16906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50" i="1">
                <a:solidFill>
                  <a:schemeClr val="tx1"/>
                </a:solidFill>
                <a:latin typeface="Arial" panose="020B0604020202020204" pitchFamily="34" charset="0"/>
              </a:defRPr>
            </a:lvl1pPr>
            <a:lvl2pPr marL="557213" indent="-214313" eaLnBrk="0" hangingPunct="0">
              <a:defRPr sz="1050" i="1">
                <a:solidFill>
                  <a:schemeClr val="tx1"/>
                </a:solidFill>
                <a:latin typeface="Arial" panose="020B0604020202020204" pitchFamily="34" charset="0"/>
              </a:defRPr>
            </a:lvl2pPr>
            <a:lvl3pPr marL="857250" indent="-171450" eaLnBrk="0" hangingPunct="0">
              <a:defRPr sz="1050" i="1">
                <a:solidFill>
                  <a:schemeClr val="tx1"/>
                </a:solidFill>
                <a:latin typeface="Arial" panose="020B0604020202020204" pitchFamily="34" charset="0"/>
              </a:defRPr>
            </a:lvl3pPr>
            <a:lvl4pPr marL="1200150" indent="-171450" eaLnBrk="0" hangingPunct="0">
              <a:defRPr sz="1050" i="1">
                <a:solidFill>
                  <a:schemeClr val="tx1"/>
                </a:solidFill>
                <a:latin typeface="Arial" panose="020B0604020202020204" pitchFamily="34" charset="0"/>
              </a:defRPr>
            </a:lvl4pPr>
            <a:lvl5pPr marL="1543050" indent="-171450" eaLnBrk="0" hangingPunct="0">
              <a:defRPr sz="1050" i="1">
                <a:solidFill>
                  <a:schemeClr val="tx1"/>
                </a:solidFill>
                <a:latin typeface="Arial" panose="020B0604020202020204" pitchFamily="34" charset="0"/>
              </a:defRPr>
            </a:lvl5pPr>
            <a:lvl6pPr marL="1885950" indent="-171450" eaLnBrk="0" fontAlgn="base" hangingPunct="0">
              <a:spcBef>
                <a:spcPct val="0"/>
              </a:spcBef>
              <a:spcAft>
                <a:spcPct val="0"/>
              </a:spcAft>
              <a:defRPr sz="1050" i="1">
                <a:solidFill>
                  <a:schemeClr val="tx1"/>
                </a:solidFill>
                <a:latin typeface="Arial" panose="020B0604020202020204" pitchFamily="34" charset="0"/>
              </a:defRPr>
            </a:lvl6pPr>
            <a:lvl7pPr marL="2228850" indent="-171450" eaLnBrk="0" fontAlgn="base" hangingPunct="0">
              <a:spcBef>
                <a:spcPct val="0"/>
              </a:spcBef>
              <a:spcAft>
                <a:spcPct val="0"/>
              </a:spcAft>
              <a:defRPr sz="1050" i="1">
                <a:solidFill>
                  <a:schemeClr val="tx1"/>
                </a:solidFill>
                <a:latin typeface="Arial" panose="020B0604020202020204" pitchFamily="34" charset="0"/>
              </a:defRPr>
            </a:lvl7pPr>
            <a:lvl8pPr marL="2571750" indent="-171450" eaLnBrk="0" fontAlgn="base" hangingPunct="0">
              <a:spcBef>
                <a:spcPct val="0"/>
              </a:spcBef>
              <a:spcAft>
                <a:spcPct val="0"/>
              </a:spcAft>
              <a:defRPr sz="1050" i="1">
                <a:solidFill>
                  <a:schemeClr val="tx1"/>
                </a:solidFill>
                <a:latin typeface="Arial" panose="020B0604020202020204" pitchFamily="34" charset="0"/>
              </a:defRPr>
            </a:lvl8pPr>
            <a:lvl9pPr marL="2914650" indent="-171450" eaLnBrk="0" fontAlgn="base" hangingPunct="0">
              <a:spcBef>
                <a:spcPct val="0"/>
              </a:spcBef>
              <a:spcAft>
                <a:spcPct val="0"/>
              </a:spcAft>
              <a:defRPr sz="1050" i="1">
                <a:solidFill>
                  <a:schemeClr val="tx1"/>
                </a:solidFill>
                <a:latin typeface="Arial" panose="020B0604020202020204" pitchFamily="34" charset="0"/>
              </a:defRPr>
            </a:lvl9pPr>
          </a:lstStyle>
          <a:p>
            <a:pPr eaLnBrk="1" hangingPunct="1"/>
            <a:fld id="{FE4C6D5C-E9B2-4180-B28A-9615B3EBB9F5}" type="slidenum">
              <a:rPr lang="sv-SE" altLang="sv-SE" sz="750" i="0"/>
              <a:pPr eaLnBrk="1" hangingPunct="1"/>
              <a:t>8</a:t>
            </a:fld>
            <a:endParaRPr lang="sv-SE" altLang="sv-SE" sz="750" i="0"/>
          </a:p>
        </p:txBody>
      </p:sp>
      <p:sp>
        <p:nvSpPr>
          <p:cNvPr id="16387" name="Rectangle 2"/>
          <p:cNvSpPr>
            <a:spLocks noGrp="1" noChangeArrowheads="1"/>
          </p:cNvSpPr>
          <p:nvPr>
            <p:ph type="title"/>
          </p:nvPr>
        </p:nvSpPr>
        <p:spPr>
          <a:noFill/>
        </p:spPr>
        <p:txBody>
          <a:bodyPr/>
          <a:lstStyle/>
          <a:p>
            <a:r>
              <a:rPr lang="sv-SE" altLang="sv-SE" dirty="0" smtClean="0"/>
              <a:t>Control flow: Parallel behaviour</a:t>
            </a:r>
          </a:p>
        </p:txBody>
      </p:sp>
      <p:sp>
        <p:nvSpPr>
          <p:cNvPr id="16388" name="Line 3"/>
          <p:cNvSpPr>
            <a:spLocks noChangeShapeType="1"/>
          </p:cNvSpPr>
          <p:nvPr/>
        </p:nvSpPr>
        <p:spPr bwMode="auto">
          <a:xfrm flipV="1">
            <a:off x="1001316" y="2313385"/>
            <a:ext cx="3511153" cy="119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sv-SE" sz="1600"/>
          </a:p>
        </p:txBody>
      </p:sp>
      <p:sp>
        <p:nvSpPr>
          <p:cNvPr id="16389" name="Line 4"/>
          <p:cNvSpPr>
            <a:spLocks noChangeShapeType="1"/>
          </p:cNvSpPr>
          <p:nvPr/>
        </p:nvSpPr>
        <p:spPr bwMode="auto">
          <a:xfrm flipV="1">
            <a:off x="1001316" y="3555206"/>
            <a:ext cx="3511153" cy="1191"/>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sv-SE" sz="1600"/>
          </a:p>
        </p:txBody>
      </p:sp>
      <p:sp>
        <p:nvSpPr>
          <p:cNvPr id="16390" name="Line 5"/>
          <p:cNvSpPr>
            <a:spLocks noChangeShapeType="1"/>
          </p:cNvSpPr>
          <p:nvPr/>
        </p:nvSpPr>
        <p:spPr bwMode="auto">
          <a:xfrm>
            <a:off x="1488281" y="2044303"/>
            <a:ext cx="0" cy="270272"/>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sz="1600"/>
          </a:p>
        </p:txBody>
      </p:sp>
      <p:sp>
        <p:nvSpPr>
          <p:cNvPr id="16391" name="Line 6"/>
          <p:cNvSpPr>
            <a:spLocks noChangeShapeType="1"/>
          </p:cNvSpPr>
          <p:nvPr/>
        </p:nvSpPr>
        <p:spPr bwMode="auto">
          <a:xfrm>
            <a:off x="1972866" y="2313385"/>
            <a:ext cx="0" cy="270272"/>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sz="1600"/>
          </a:p>
        </p:txBody>
      </p:sp>
      <p:sp>
        <p:nvSpPr>
          <p:cNvPr id="16392" name="Line 7"/>
          <p:cNvSpPr>
            <a:spLocks noChangeShapeType="1"/>
          </p:cNvSpPr>
          <p:nvPr/>
        </p:nvSpPr>
        <p:spPr bwMode="auto">
          <a:xfrm>
            <a:off x="1972866" y="2800351"/>
            <a:ext cx="0" cy="270272"/>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sz="1600"/>
          </a:p>
        </p:txBody>
      </p:sp>
      <p:sp>
        <p:nvSpPr>
          <p:cNvPr id="16393" name="Line 8"/>
          <p:cNvSpPr>
            <a:spLocks noChangeShapeType="1"/>
          </p:cNvSpPr>
          <p:nvPr/>
        </p:nvSpPr>
        <p:spPr bwMode="auto">
          <a:xfrm>
            <a:off x="1972866" y="3286126"/>
            <a:ext cx="0" cy="270272"/>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sz="1600"/>
          </a:p>
        </p:txBody>
      </p:sp>
      <p:sp>
        <p:nvSpPr>
          <p:cNvPr id="16394" name="Line 9"/>
          <p:cNvSpPr>
            <a:spLocks noChangeShapeType="1"/>
          </p:cNvSpPr>
          <p:nvPr/>
        </p:nvSpPr>
        <p:spPr bwMode="auto">
          <a:xfrm>
            <a:off x="3487341" y="2314576"/>
            <a:ext cx="0" cy="270272"/>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sz="1600"/>
          </a:p>
        </p:txBody>
      </p:sp>
      <p:sp>
        <p:nvSpPr>
          <p:cNvPr id="16395" name="Line 10"/>
          <p:cNvSpPr>
            <a:spLocks noChangeShapeType="1"/>
          </p:cNvSpPr>
          <p:nvPr/>
        </p:nvSpPr>
        <p:spPr bwMode="auto">
          <a:xfrm>
            <a:off x="2689622" y="3556397"/>
            <a:ext cx="0" cy="270272"/>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sz="1600"/>
          </a:p>
        </p:txBody>
      </p:sp>
      <p:sp>
        <p:nvSpPr>
          <p:cNvPr id="16396" name="Line 11"/>
          <p:cNvSpPr>
            <a:spLocks noChangeShapeType="1"/>
          </p:cNvSpPr>
          <p:nvPr/>
        </p:nvSpPr>
        <p:spPr bwMode="auto">
          <a:xfrm>
            <a:off x="3487341" y="2800351"/>
            <a:ext cx="0" cy="754856"/>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sz="1600"/>
          </a:p>
        </p:txBody>
      </p:sp>
      <p:sp>
        <p:nvSpPr>
          <p:cNvPr id="16397" name="AutoShape 12"/>
          <p:cNvSpPr>
            <a:spLocks noChangeArrowheads="1"/>
          </p:cNvSpPr>
          <p:nvPr/>
        </p:nvSpPr>
        <p:spPr bwMode="auto">
          <a:xfrm>
            <a:off x="1131094" y="2583656"/>
            <a:ext cx="1554956" cy="240970"/>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endParaRPr lang="sv-SE" altLang="sv-SE" sz="1050" i="0"/>
          </a:p>
        </p:txBody>
      </p:sp>
      <p:sp>
        <p:nvSpPr>
          <p:cNvPr id="16398" name="AutoShape 13"/>
          <p:cNvSpPr>
            <a:spLocks noChangeArrowheads="1"/>
          </p:cNvSpPr>
          <p:nvPr/>
        </p:nvSpPr>
        <p:spPr bwMode="auto">
          <a:xfrm>
            <a:off x="1487092" y="3070623"/>
            <a:ext cx="1198958" cy="240969"/>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endParaRPr lang="sv-SE" altLang="sv-SE" sz="1050" i="0"/>
          </a:p>
        </p:txBody>
      </p:sp>
      <p:sp>
        <p:nvSpPr>
          <p:cNvPr id="16399" name="AutoShape 14"/>
          <p:cNvSpPr>
            <a:spLocks noChangeArrowheads="1"/>
          </p:cNvSpPr>
          <p:nvPr/>
        </p:nvSpPr>
        <p:spPr bwMode="auto">
          <a:xfrm>
            <a:off x="2202656" y="3826669"/>
            <a:ext cx="1187816" cy="204787"/>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endParaRPr lang="sv-SE" altLang="sv-SE" sz="1050" i="0"/>
          </a:p>
        </p:txBody>
      </p:sp>
      <p:sp>
        <p:nvSpPr>
          <p:cNvPr id="16400" name="AutoShape 15"/>
          <p:cNvSpPr>
            <a:spLocks noChangeArrowheads="1"/>
          </p:cNvSpPr>
          <p:nvPr/>
        </p:nvSpPr>
        <p:spPr bwMode="auto">
          <a:xfrm>
            <a:off x="3000375" y="2583656"/>
            <a:ext cx="1695450" cy="222647"/>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endParaRPr lang="sv-SE" altLang="sv-SE" sz="1050" i="0"/>
          </a:p>
        </p:txBody>
      </p:sp>
      <p:sp>
        <p:nvSpPr>
          <p:cNvPr id="16401" name="AutoShape 16"/>
          <p:cNvSpPr>
            <a:spLocks noChangeArrowheads="1"/>
          </p:cNvSpPr>
          <p:nvPr/>
        </p:nvSpPr>
        <p:spPr bwMode="auto">
          <a:xfrm>
            <a:off x="1001316" y="1811667"/>
            <a:ext cx="1201339" cy="266701"/>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endParaRPr lang="sv-SE" altLang="sv-SE" sz="1050" i="0"/>
          </a:p>
        </p:txBody>
      </p:sp>
      <p:sp>
        <p:nvSpPr>
          <p:cNvPr id="1021969" name="Rectangle 17"/>
          <p:cNvSpPr>
            <a:spLocks noChangeArrowheads="1"/>
          </p:cNvSpPr>
          <p:nvPr/>
        </p:nvSpPr>
        <p:spPr bwMode="auto">
          <a:xfrm>
            <a:off x="5754291" y="2029041"/>
            <a:ext cx="1296592" cy="566309"/>
          </a:xfrm>
          <a:prstGeom prst="rect">
            <a:avLst/>
          </a:prstGeom>
          <a:solidFill>
            <a:schemeClr val="accent1"/>
          </a:solidFill>
          <a:ln w="3175" algn="ctr">
            <a:solidFill>
              <a:schemeClr val="tx1"/>
            </a:solidFill>
            <a:miter lim="800000"/>
            <a:headEnd/>
            <a:tailEnd/>
          </a:ln>
        </p:spPr>
        <p:txBody>
          <a:bodyPr wrap="square" anchor="ctr">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r>
              <a:rPr lang="sv-SE" altLang="sv-SE" b="1" dirty="0" smtClean="0"/>
              <a:t>AND split</a:t>
            </a:r>
          </a:p>
          <a:p>
            <a:pPr algn="ctr" eaLnBrk="1" hangingPunct="1">
              <a:spcBef>
                <a:spcPct val="20000"/>
              </a:spcBef>
              <a:buClr>
                <a:schemeClr val="bg1"/>
              </a:buClr>
              <a:buFont typeface="Wingdings" panose="05000000000000000000" pitchFamily="2" charset="2"/>
              <a:buNone/>
            </a:pPr>
            <a:r>
              <a:rPr lang="sv-SE" altLang="sv-SE" dirty="0" smtClean="0"/>
              <a:t> (or fork)</a:t>
            </a:r>
            <a:endParaRPr lang="en-US" altLang="sv-SE" dirty="0"/>
          </a:p>
        </p:txBody>
      </p:sp>
      <p:sp>
        <p:nvSpPr>
          <p:cNvPr id="1021970" name="AutoShape 18"/>
          <p:cNvSpPr>
            <a:spLocks noChangeArrowheads="1"/>
          </p:cNvSpPr>
          <p:nvPr/>
        </p:nvSpPr>
        <p:spPr bwMode="auto">
          <a:xfrm>
            <a:off x="5051823" y="2259806"/>
            <a:ext cx="377428" cy="53579"/>
          </a:xfrm>
          <a:prstGeom prst="leftArrow">
            <a:avLst>
              <a:gd name="adj1" fmla="val 50000"/>
              <a:gd name="adj2" fmla="val 176110"/>
            </a:avLst>
          </a:prstGeom>
          <a:solidFill>
            <a:schemeClr val="accent1"/>
          </a:solidFill>
          <a:ln w="9525" algn="ctr">
            <a:solidFill>
              <a:schemeClr val="tx1"/>
            </a:solidFill>
            <a:miter lim="800000"/>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endParaRPr lang="sv-SE" altLang="sv-SE" sz="1200"/>
          </a:p>
        </p:txBody>
      </p:sp>
      <p:sp>
        <p:nvSpPr>
          <p:cNvPr id="1021971" name="Rectangle 19"/>
          <p:cNvSpPr>
            <a:spLocks noChangeArrowheads="1"/>
          </p:cNvSpPr>
          <p:nvPr/>
        </p:nvSpPr>
        <p:spPr bwMode="auto">
          <a:xfrm>
            <a:off x="5754291" y="3141114"/>
            <a:ext cx="1356121" cy="781752"/>
          </a:xfrm>
          <a:prstGeom prst="rect">
            <a:avLst/>
          </a:prstGeom>
          <a:solidFill>
            <a:schemeClr val="accent1"/>
          </a:solidFill>
          <a:ln w="3175" algn="ctr">
            <a:solidFill>
              <a:schemeClr val="tx1"/>
            </a:solidFill>
            <a:miter lim="800000"/>
            <a:headEnd/>
            <a:tailEnd/>
          </a:ln>
        </p:spPr>
        <p:txBody>
          <a:bodyPr wrap="square" anchor="ctr">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spcBef>
                <a:spcPct val="20000"/>
              </a:spcBef>
              <a:buClr>
                <a:schemeClr val="bg1"/>
              </a:buClr>
              <a:buFont typeface="Wingdings" panose="05000000000000000000" pitchFamily="2" charset="2"/>
              <a:buNone/>
            </a:pPr>
            <a:r>
              <a:rPr lang="sv-SE" altLang="sv-SE" b="1" dirty="0"/>
              <a:t>AND </a:t>
            </a:r>
            <a:r>
              <a:rPr lang="sv-SE" altLang="sv-SE" b="1" dirty="0" smtClean="0"/>
              <a:t>join </a:t>
            </a:r>
          </a:p>
          <a:p>
            <a:pPr algn="ctr" eaLnBrk="1" hangingPunct="1">
              <a:spcBef>
                <a:spcPct val="20000"/>
              </a:spcBef>
              <a:buClr>
                <a:schemeClr val="bg1"/>
              </a:buClr>
              <a:buFont typeface="Wingdings" panose="05000000000000000000" pitchFamily="2" charset="2"/>
              <a:buNone/>
            </a:pPr>
            <a:r>
              <a:rPr lang="sv-SE" altLang="sv-SE" dirty="0" smtClean="0"/>
              <a:t>(or join or syncronization </a:t>
            </a:r>
            <a:endParaRPr lang="en-US" altLang="sv-SE" b="1" dirty="0"/>
          </a:p>
        </p:txBody>
      </p:sp>
      <p:sp>
        <p:nvSpPr>
          <p:cNvPr id="1021972" name="AutoShape 20"/>
          <p:cNvSpPr>
            <a:spLocks noChangeArrowheads="1"/>
          </p:cNvSpPr>
          <p:nvPr/>
        </p:nvSpPr>
        <p:spPr bwMode="auto">
          <a:xfrm>
            <a:off x="5051823" y="3494485"/>
            <a:ext cx="377428" cy="53578"/>
          </a:xfrm>
          <a:prstGeom prst="leftArrow">
            <a:avLst>
              <a:gd name="adj1" fmla="val 50000"/>
              <a:gd name="adj2" fmla="val 176112"/>
            </a:avLst>
          </a:prstGeom>
          <a:solidFill>
            <a:schemeClr val="accent1"/>
          </a:solidFill>
          <a:ln w="9525" algn="ctr">
            <a:solidFill>
              <a:schemeClr val="tx1"/>
            </a:solidFill>
            <a:miter lim="800000"/>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endParaRPr lang="sv-SE" altLang="sv-SE" sz="1200"/>
          </a:p>
        </p:txBody>
      </p:sp>
      <p:sp>
        <p:nvSpPr>
          <p:cNvPr id="16406" name="Text Box 29"/>
          <p:cNvSpPr txBox="1">
            <a:spLocks noChangeArrowheads="1"/>
          </p:cNvSpPr>
          <p:nvPr/>
        </p:nvSpPr>
        <p:spPr bwMode="auto">
          <a:xfrm>
            <a:off x="1004888" y="1875235"/>
            <a:ext cx="1197768" cy="203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lnSpc>
                <a:spcPct val="60000"/>
              </a:lnSpc>
            </a:pPr>
            <a:r>
              <a:rPr lang="sv-SE" altLang="sv-SE" sz="1200" i="0" dirty="0"/>
              <a:t>Receive order</a:t>
            </a:r>
          </a:p>
        </p:txBody>
      </p:sp>
      <p:sp>
        <p:nvSpPr>
          <p:cNvPr id="16407" name="Text Box 29"/>
          <p:cNvSpPr txBox="1">
            <a:spLocks noChangeArrowheads="1"/>
          </p:cNvSpPr>
          <p:nvPr/>
        </p:nvSpPr>
        <p:spPr bwMode="auto">
          <a:xfrm>
            <a:off x="3050381" y="2628901"/>
            <a:ext cx="1716881" cy="203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lnSpc>
                <a:spcPct val="60000"/>
              </a:lnSpc>
            </a:pPr>
            <a:r>
              <a:rPr lang="sv-SE" altLang="sv-SE" sz="1200" i="0"/>
              <a:t>Update customer info</a:t>
            </a:r>
          </a:p>
        </p:txBody>
      </p:sp>
      <p:sp>
        <p:nvSpPr>
          <p:cNvPr id="16408" name="Text Box 29"/>
          <p:cNvSpPr txBox="1">
            <a:spLocks noChangeArrowheads="1"/>
          </p:cNvSpPr>
          <p:nvPr/>
        </p:nvSpPr>
        <p:spPr bwMode="auto">
          <a:xfrm>
            <a:off x="1096566" y="2634854"/>
            <a:ext cx="1716880" cy="203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lnSpc>
                <a:spcPct val="60000"/>
              </a:lnSpc>
            </a:pPr>
            <a:r>
              <a:rPr lang="sv-SE" altLang="sv-SE" sz="1200" i="0" dirty="0"/>
              <a:t>Get ordered products</a:t>
            </a:r>
          </a:p>
        </p:txBody>
      </p:sp>
      <p:sp>
        <p:nvSpPr>
          <p:cNvPr id="16409" name="Text Box 29"/>
          <p:cNvSpPr txBox="1">
            <a:spLocks noChangeArrowheads="1"/>
          </p:cNvSpPr>
          <p:nvPr/>
        </p:nvSpPr>
        <p:spPr bwMode="auto">
          <a:xfrm>
            <a:off x="1498997" y="3111104"/>
            <a:ext cx="1560909" cy="203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lnSpc>
                <a:spcPct val="60000"/>
              </a:lnSpc>
            </a:pPr>
            <a:r>
              <a:rPr lang="sv-SE" altLang="sv-SE" sz="1200" i="0" dirty="0"/>
              <a:t>Calculate sum</a:t>
            </a:r>
          </a:p>
        </p:txBody>
      </p:sp>
      <p:sp>
        <p:nvSpPr>
          <p:cNvPr id="16410" name="Text Box 29"/>
          <p:cNvSpPr txBox="1">
            <a:spLocks noChangeArrowheads="1"/>
          </p:cNvSpPr>
          <p:nvPr/>
        </p:nvSpPr>
        <p:spPr bwMode="auto">
          <a:xfrm>
            <a:off x="2144143" y="3861198"/>
            <a:ext cx="1560910" cy="210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eaLnBrk="1" hangingPunct="1">
              <a:lnSpc>
                <a:spcPct val="60000"/>
              </a:lnSpc>
            </a:pPr>
            <a:r>
              <a:rPr lang="sv-SE" altLang="sv-SE" sz="1200" i="0" dirty="0"/>
              <a:t>Deliver </a:t>
            </a:r>
            <a:r>
              <a:rPr lang="sv-SE" altLang="sv-SE" sz="1200" i="0" dirty="0" smtClean="0"/>
              <a:t>products</a:t>
            </a:r>
            <a:endParaRPr lang="sv-SE" altLang="sv-SE" sz="1200" i="0" dirty="0"/>
          </a:p>
        </p:txBody>
      </p:sp>
      <p:sp>
        <p:nvSpPr>
          <p:cNvPr id="27" name="Line 9"/>
          <p:cNvSpPr>
            <a:spLocks noChangeShapeType="1"/>
          </p:cNvSpPr>
          <p:nvPr/>
        </p:nvSpPr>
        <p:spPr bwMode="auto">
          <a:xfrm>
            <a:off x="1470425" y="1563539"/>
            <a:ext cx="1190" cy="215503"/>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sz="1600"/>
          </a:p>
        </p:txBody>
      </p:sp>
      <p:sp>
        <p:nvSpPr>
          <p:cNvPr id="28" name="Line 9"/>
          <p:cNvSpPr>
            <a:spLocks noChangeShapeType="1"/>
          </p:cNvSpPr>
          <p:nvPr/>
        </p:nvSpPr>
        <p:spPr bwMode="auto">
          <a:xfrm>
            <a:off x="2684860" y="4058113"/>
            <a:ext cx="1190" cy="215503"/>
          </a:xfrm>
          <a:prstGeom prst="line">
            <a:avLst/>
          </a:prstGeom>
          <a:noFill/>
          <a:ln w="952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a:lstStyle/>
          <a:p>
            <a:endParaRPr lang="sv-SE" sz="1600"/>
          </a:p>
        </p:txBody>
      </p:sp>
      <p:sp>
        <p:nvSpPr>
          <p:cNvPr id="29" name="Oval 3"/>
          <p:cNvSpPr>
            <a:spLocks noChangeArrowheads="1"/>
          </p:cNvSpPr>
          <p:nvPr/>
        </p:nvSpPr>
        <p:spPr bwMode="auto">
          <a:xfrm>
            <a:off x="1406129" y="1392825"/>
            <a:ext cx="161925" cy="161925"/>
          </a:xfrm>
          <a:prstGeom prst="ellipse">
            <a:avLst/>
          </a:prstGeom>
          <a:solidFill>
            <a:schemeClr val="tx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endParaRPr lang="sv-SE" altLang="sv-SE" sz="1800" b="1" i="0"/>
          </a:p>
        </p:txBody>
      </p:sp>
      <p:grpSp>
        <p:nvGrpSpPr>
          <p:cNvPr id="30" name="Group 5"/>
          <p:cNvGrpSpPr>
            <a:grpSpLocks/>
          </p:cNvGrpSpPr>
          <p:nvPr/>
        </p:nvGrpSpPr>
        <p:grpSpPr bwMode="auto">
          <a:xfrm>
            <a:off x="2541234" y="4276693"/>
            <a:ext cx="269081" cy="270272"/>
            <a:chOff x="3198" y="3838"/>
            <a:chExt cx="226" cy="227"/>
          </a:xfrm>
        </p:grpSpPr>
        <p:sp>
          <p:nvSpPr>
            <p:cNvPr id="31" name="Oval 6"/>
            <p:cNvSpPr>
              <a:spLocks noChangeArrowheads="1"/>
            </p:cNvSpPr>
            <p:nvPr/>
          </p:nvSpPr>
          <p:spPr bwMode="auto">
            <a:xfrm>
              <a:off x="3243" y="3884"/>
              <a:ext cx="136" cy="136"/>
            </a:xfrm>
            <a:prstGeom prst="ellipse">
              <a:avLst/>
            </a:prstGeom>
            <a:solidFill>
              <a:schemeClr val="tx1"/>
            </a:solidFill>
            <a:ln w="9525">
              <a:solidFill>
                <a:schemeClr val="tx1"/>
              </a:solidFill>
              <a:round/>
              <a:headEnd/>
              <a:tailEnd/>
            </a:ln>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endParaRPr lang="sv-SE" altLang="sv-SE" sz="1800" b="1" i="0"/>
            </a:p>
          </p:txBody>
        </p:sp>
        <p:sp>
          <p:nvSpPr>
            <p:cNvPr id="32" name="Oval 7"/>
            <p:cNvSpPr>
              <a:spLocks noChangeArrowheads="1"/>
            </p:cNvSpPr>
            <p:nvPr/>
          </p:nvSpPr>
          <p:spPr bwMode="auto">
            <a:xfrm>
              <a:off x="3198" y="3838"/>
              <a:ext cx="226" cy="22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400" i="1">
                  <a:solidFill>
                    <a:schemeClr val="tx1"/>
                  </a:solidFill>
                  <a:latin typeface="Arial" panose="020B0604020202020204" pitchFamily="34" charset="0"/>
                </a:defRPr>
              </a:lvl1pPr>
              <a:lvl2pPr marL="742950" indent="-285750" eaLnBrk="0" hangingPunct="0">
                <a:defRPr sz="1400" i="1">
                  <a:solidFill>
                    <a:schemeClr val="tx1"/>
                  </a:solidFill>
                  <a:latin typeface="Arial" panose="020B0604020202020204" pitchFamily="34" charset="0"/>
                </a:defRPr>
              </a:lvl2pPr>
              <a:lvl3pPr marL="1143000" indent="-228600" eaLnBrk="0" hangingPunct="0">
                <a:defRPr sz="1400" i="1">
                  <a:solidFill>
                    <a:schemeClr val="tx1"/>
                  </a:solidFill>
                  <a:latin typeface="Arial" panose="020B0604020202020204" pitchFamily="34" charset="0"/>
                </a:defRPr>
              </a:lvl3pPr>
              <a:lvl4pPr marL="1600200" indent="-228600" eaLnBrk="0" hangingPunct="0">
                <a:defRPr sz="1400" i="1">
                  <a:solidFill>
                    <a:schemeClr val="tx1"/>
                  </a:solidFill>
                  <a:latin typeface="Arial" panose="020B0604020202020204" pitchFamily="34" charset="0"/>
                </a:defRPr>
              </a:lvl4pPr>
              <a:lvl5pPr marL="2057400" indent="-228600" eaLnBrk="0" hangingPunct="0">
                <a:defRPr sz="1400" i="1">
                  <a:solidFill>
                    <a:schemeClr val="tx1"/>
                  </a:solidFill>
                  <a:latin typeface="Arial" panose="020B0604020202020204" pitchFamily="34" charset="0"/>
                </a:defRPr>
              </a:lvl5pPr>
              <a:lvl6pPr marL="2514600" indent="-228600" eaLnBrk="0" fontAlgn="base" hangingPunct="0">
                <a:spcBef>
                  <a:spcPct val="0"/>
                </a:spcBef>
                <a:spcAft>
                  <a:spcPct val="0"/>
                </a:spcAft>
                <a:defRPr sz="1400" i="1">
                  <a:solidFill>
                    <a:schemeClr val="tx1"/>
                  </a:solidFill>
                  <a:latin typeface="Arial" panose="020B0604020202020204" pitchFamily="34" charset="0"/>
                </a:defRPr>
              </a:lvl6pPr>
              <a:lvl7pPr marL="2971800" indent="-228600" eaLnBrk="0" fontAlgn="base" hangingPunct="0">
                <a:spcBef>
                  <a:spcPct val="0"/>
                </a:spcBef>
                <a:spcAft>
                  <a:spcPct val="0"/>
                </a:spcAft>
                <a:defRPr sz="1400" i="1">
                  <a:solidFill>
                    <a:schemeClr val="tx1"/>
                  </a:solidFill>
                  <a:latin typeface="Arial" panose="020B0604020202020204" pitchFamily="34" charset="0"/>
                </a:defRPr>
              </a:lvl7pPr>
              <a:lvl8pPr marL="3429000" indent="-228600" eaLnBrk="0" fontAlgn="base" hangingPunct="0">
                <a:spcBef>
                  <a:spcPct val="0"/>
                </a:spcBef>
                <a:spcAft>
                  <a:spcPct val="0"/>
                </a:spcAft>
                <a:defRPr sz="1400" i="1">
                  <a:solidFill>
                    <a:schemeClr val="tx1"/>
                  </a:solidFill>
                  <a:latin typeface="Arial" panose="020B0604020202020204" pitchFamily="34" charset="0"/>
                </a:defRPr>
              </a:lvl8pPr>
              <a:lvl9pPr marL="3886200" indent="-228600" eaLnBrk="0" fontAlgn="base" hangingPunct="0">
                <a:spcBef>
                  <a:spcPct val="0"/>
                </a:spcBef>
                <a:spcAft>
                  <a:spcPct val="0"/>
                </a:spcAft>
                <a:defRPr sz="1400" i="1">
                  <a:solidFill>
                    <a:schemeClr val="tx1"/>
                  </a:solidFill>
                  <a:latin typeface="Arial" panose="020B0604020202020204" pitchFamily="34" charset="0"/>
                </a:defRPr>
              </a:lvl9pPr>
            </a:lstStyle>
            <a:p>
              <a:pPr algn="ctr" eaLnBrk="1" hangingPunct="1"/>
              <a:endParaRPr lang="sv-SE" altLang="sv-SE" sz="1800" b="1" i="0"/>
            </a:p>
          </p:txBody>
        </p:sp>
      </p:grpSp>
    </p:spTree>
    <p:custDataLst>
      <p:tags r:id="rId1"/>
    </p:custDataLst>
    <p:extLst>
      <p:ext uri="{BB962C8B-B14F-4D97-AF65-F5344CB8AC3E}">
        <p14:creationId xmlns:p14="http://schemas.microsoft.com/office/powerpoint/2010/main" val="3710364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4294967295"/>
          </p:nvPr>
        </p:nvSpPr>
        <p:spPr>
          <a:xfrm>
            <a:off x="7110412" y="4974432"/>
            <a:ext cx="547688" cy="16906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50" i="1">
                <a:solidFill>
                  <a:schemeClr val="tx1"/>
                </a:solidFill>
                <a:latin typeface="Arial" panose="020B0604020202020204" pitchFamily="34" charset="0"/>
              </a:defRPr>
            </a:lvl1pPr>
            <a:lvl2pPr marL="557213" indent="-214313" eaLnBrk="0" hangingPunct="0">
              <a:defRPr sz="1050" i="1">
                <a:solidFill>
                  <a:schemeClr val="tx1"/>
                </a:solidFill>
                <a:latin typeface="Arial" panose="020B0604020202020204" pitchFamily="34" charset="0"/>
              </a:defRPr>
            </a:lvl2pPr>
            <a:lvl3pPr marL="857250" indent="-171450" eaLnBrk="0" hangingPunct="0">
              <a:defRPr sz="1050" i="1">
                <a:solidFill>
                  <a:schemeClr val="tx1"/>
                </a:solidFill>
                <a:latin typeface="Arial" panose="020B0604020202020204" pitchFamily="34" charset="0"/>
              </a:defRPr>
            </a:lvl3pPr>
            <a:lvl4pPr marL="1200150" indent="-171450" eaLnBrk="0" hangingPunct="0">
              <a:defRPr sz="1050" i="1">
                <a:solidFill>
                  <a:schemeClr val="tx1"/>
                </a:solidFill>
                <a:latin typeface="Arial" panose="020B0604020202020204" pitchFamily="34" charset="0"/>
              </a:defRPr>
            </a:lvl4pPr>
            <a:lvl5pPr marL="1543050" indent="-171450" eaLnBrk="0" hangingPunct="0">
              <a:defRPr sz="1050" i="1">
                <a:solidFill>
                  <a:schemeClr val="tx1"/>
                </a:solidFill>
                <a:latin typeface="Arial" panose="020B0604020202020204" pitchFamily="34" charset="0"/>
              </a:defRPr>
            </a:lvl5pPr>
            <a:lvl6pPr marL="1885950" indent="-171450" eaLnBrk="0" fontAlgn="base" hangingPunct="0">
              <a:spcBef>
                <a:spcPct val="0"/>
              </a:spcBef>
              <a:spcAft>
                <a:spcPct val="0"/>
              </a:spcAft>
              <a:defRPr sz="1050" i="1">
                <a:solidFill>
                  <a:schemeClr val="tx1"/>
                </a:solidFill>
                <a:latin typeface="Arial" panose="020B0604020202020204" pitchFamily="34" charset="0"/>
              </a:defRPr>
            </a:lvl6pPr>
            <a:lvl7pPr marL="2228850" indent="-171450" eaLnBrk="0" fontAlgn="base" hangingPunct="0">
              <a:spcBef>
                <a:spcPct val="0"/>
              </a:spcBef>
              <a:spcAft>
                <a:spcPct val="0"/>
              </a:spcAft>
              <a:defRPr sz="1050" i="1">
                <a:solidFill>
                  <a:schemeClr val="tx1"/>
                </a:solidFill>
                <a:latin typeface="Arial" panose="020B0604020202020204" pitchFamily="34" charset="0"/>
              </a:defRPr>
            </a:lvl7pPr>
            <a:lvl8pPr marL="2571750" indent="-171450" eaLnBrk="0" fontAlgn="base" hangingPunct="0">
              <a:spcBef>
                <a:spcPct val="0"/>
              </a:spcBef>
              <a:spcAft>
                <a:spcPct val="0"/>
              </a:spcAft>
              <a:defRPr sz="1050" i="1">
                <a:solidFill>
                  <a:schemeClr val="tx1"/>
                </a:solidFill>
                <a:latin typeface="Arial" panose="020B0604020202020204" pitchFamily="34" charset="0"/>
              </a:defRPr>
            </a:lvl8pPr>
            <a:lvl9pPr marL="2914650" indent="-171450" eaLnBrk="0" fontAlgn="base" hangingPunct="0">
              <a:spcBef>
                <a:spcPct val="0"/>
              </a:spcBef>
              <a:spcAft>
                <a:spcPct val="0"/>
              </a:spcAft>
              <a:defRPr sz="1050" i="1">
                <a:solidFill>
                  <a:schemeClr val="tx1"/>
                </a:solidFill>
                <a:latin typeface="Arial" panose="020B0604020202020204" pitchFamily="34" charset="0"/>
              </a:defRPr>
            </a:lvl9pPr>
          </a:lstStyle>
          <a:p>
            <a:pPr eaLnBrk="1" hangingPunct="1"/>
            <a:fld id="{FE4C6D5C-E9B2-4180-B28A-9615B3EBB9F5}" type="slidenum">
              <a:rPr lang="sv-SE" altLang="sv-SE" sz="750" i="0"/>
              <a:pPr eaLnBrk="1" hangingPunct="1"/>
              <a:t>9</a:t>
            </a:fld>
            <a:endParaRPr lang="sv-SE" altLang="sv-SE" sz="750" i="0"/>
          </a:p>
        </p:txBody>
      </p:sp>
      <p:sp>
        <p:nvSpPr>
          <p:cNvPr id="16387" name="Rectangle 2"/>
          <p:cNvSpPr>
            <a:spLocks noGrp="1" noChangeArrowheads="1"/>
          </p:cNvSpPr>
          <p:nvPr>
            <p:ph type="title"/>
          </p:nvPr>
        </p:nvSpPr>
        <p:spPr>
          <a:noFill/>
        </p:spPr>
        <p:txBody>
          <a:bodyPr/>
          <a:lstStyle/>
          <a:p>
            <a:r>
              <a:rPr lang="sv-SE" altLang="sv-SE" dirty="0" smtClean="0"/>
              <a:t>Control flow: Parallel behaviour</a:t>
            </a:r>
          </a:p>
        </p:txBody>
      </p:sp>
      <p:sp>
        <p:nvSpPr>
          <p:cNvPr id="29" name="TextBox 28"/>
          <p:cNvSpPr txBox="1"/>
          <p:nvPr/>
        </p:nvSpPr>
        <p:spPr>
          <a:xfrm>
            <a:off x="835828" y="1673757"/>
            <a:ext cx="2595741" cy="3221395"/>
          </a:xfrm>
          <a:prstGeom prst="rect">
            <a:avLst/>
          </a:prstGeom>
          <a:noFill/>
        </p:spPr>
        <p:txBody>
          <a:bodyPr wrap="square" rtlCol="0">
            <a:spAutoFit/>
          </a:bodyPr>
          <a:lstStyle/>
          <a:p>
            <a:pPr marL="342900" indent="-342900">
              <a:lnSpc>
                <a:spcPts val="2900"/>
              </a:lnSpc>
              <a:spcBef>
                <a:spcPct val="20000"/>
              </a:spcBef>
              <a:buSzPct val="93000"/>
              <a:buFont typeface="Verdana" pitchFamily="34" charset="0"/>
              <a:buChar char="●"/>
            </a:pPr>
            <a:r>
              <a:rPr lang="sv-SE" dirty="0">
                <a:latin typeface="Verdana" pitchFamily="34" charset="0"/>
                <a:ea typeface="Verdana" pitchFamily="34" charset="0"/>
                <a:cs typeface="Verdana" pitchFamily="34" charset="0"/>
              </a:rPr>
              <a:t>An </a:t>
            </a:r>
            <a:r>
              <a:rPr lang="sv-SE" b="1" dirty="0">
                <a:latin typeface="Verdana" pitchFamily="34" charset="0"/>
                <a:ea typeface="Verdana" pitchFamily="34" charset="0"/>
                <a:cs typeface="Verdana" pitchFamily="34" charset="0"/>
              </a:rPr>
              <a:t>AND split </a:t>
            </a:r>
            <a:r>
              <a:rPr lang="sv-SE" dirty="0">
                <a:latin typeface="Verdana" pitchFamily="34" charset="0"/>
                <a:ea typeface="Verdana" pitchFamily="34" charset="0"/>
                <a:cs typeface="Verdana" pitchFamily="34" charset="0"/>
              </a:rPr>
              <a:t>has one flow in and several flows out </a:t>
            </a:r>
            <a:endParaRPr lang="sv-SE" dirty="0" smtClean="0">
              <a:latin typeface="Verdana" pitchFamily="34" charset="0"/>
              <a:ea typeface="Verdana" pitchFamily="34" charset="0"/>
              <a:cs typeface="Verdana" pitchFamily="34" charset="0"/>
            </a:endParaRPr>
          </a:p>
          <a:p>
            <a:pPr>
              <a:lnSpc>
                <a:spcPts val="2900"/>
              </a:lnSpc>
              <a:spcBef>
                <a:spcPct val="20000"/>
              </a:spcBef>
              <a:buSzPct val="93000"/>
            </a:pPr>
            <a:endParaRPr lang="sv-SE" dirty="0">
              <a:latin typeface="Verdana" pitchFamily="34" charset="0"/>
              <a:ea typeface="Verdana" pitchFamily="34" charset="0"/>
              <a:cs typeface="Verdana" pitchFamily="34" charset="0"/>
            </a:endParaRPr>
          </a:p>
          <a:p>
            <a:pPr marL="342900" indent="-342900">
              <a:lnSpc>
                <a:spcPts val="2900"/>
              </a:lnSpc>
              <a:spcBef>
                <a:spcPct val="20000"/>
              </a:spcBef>
              <a:buSzPct val="93000"/>
              <a:buFont typeface="Verdana" pitchFamily="34" charset="0"/>
              <a:buChar char="●"/>
            </a:pPr>
            <a:r>
              <a:rPr lang="sv-SE" dirty="0" smtClean="0">
                <a:latin typeface="Verdana" pitchFamily="34" charset="0"/>
                <a:ea typeface="Verdana" pitchFamily="34" charset="0"/>
                <a:cs typeface="Verdana" pitchFamily="34" charset="0"/>
              </a:rPr>
              <a:t>An </a:t>
            </a:r>
            <a:r>
              <a:rPr lang="sv-SE" b="1" dirty="0" smtClean="0">
                <a:latin typeface="Verdana" pitchFamily="34" charset="0"/>
                <a:ea typeface="Verdana" pitchFamily="34" charset="0"/>
                <a:cs typeface="Verdana" pitchFamily="34" charset="0"/>
              </a:rPr>
              <a:t>AND join </a:t>
            </a:r>
            <a:r>
              <a:rPr lang="sv-SE" dirty="0" smtClean="0">
                <a:latin typeface="Verdana" pitchFamily="34" charset="0"/>
                <a:ea typeface="Verdana" pitchFamily="34" charset="0"/>
                <a:cs typeface="Verdana" pitchFamily="34" charset="0"/>
              </a:rPr>
              <a:t>has several flows in and one flow out</a:t>
            </a:r>
          </a:p>
          <a:p>
            <a:pPr lvl="1">
              <a:lnSpc>
                <a:spcPts val="2900"/>
              </a:lnSpc>
              <a:spcBef>
                <a:spcPct val="20000"/>
              </a:spcBef>
              <a:buSzPct val="93000"/>
            </a:pPr>
            <a:endParaRPr lang="sv-SE" sz="1400" dirty="0">
              <a:latin typeface="Verdana" pitchFamily="34" charset="0"/>
              <a:ea typeface="Verdana" pitchFamily="34" charset="0"/>
              <a:cs typeface="Verdana" pitchFamily="34" charset="0"/>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6574" y="1632661"/>
            <a:ext cx="3773488" cy="317023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custDataLst>
      <p:tags r:id="rId1"/>
    </p:custDataLst>
    <p:extLst>
      <p:ext uri="{BB962C8B-B14F-4D97-AF65-F5344CB8AC3E}">
        <p14:creationId xmlns:p14="http://schemas.microsoft.com/office/powerpoint/2010/main" val="261010306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LAPSEDTIME" val="105,742"/>
  <p:tag name="TIMELINE" val="19,5/37,3/65,9/85,3"/>
</p:tagLst>
</file>

<file path=ppt/tags/tag2.xml><?xml version="1.0" encoding="utf-8"?>
<p:tagLst xmlns:a="http://schemas.openxmlformats.org/drawingml/2006/main" xmlns:r="http://schemas.openxmlformats.org/officeDocument/2006/relationships" xmlns:p="http://schemas.openxmlformats.org/presentationml/2006/main">
  <p:tag name="ELAPSEDTIME" val="105,742"/>
  <p:tag name="TIMELINE" val="19,5/37,3/65,9/85,3"/>
</p:tagLst>
</file>

<file path=ppt/tags/tag3.xml><?xml version="1.0" encoding="utf-8"?>
<p:tagLst xmlns:a="http://schemas.openxmlformats.org/drawingml/2006/main" xmlns:r="http://schemas.openxmlformats.org/officeDocument/2006/relationships" xmlns:p="http://schemas.openxmlformats.org/presentationml/2006/main">
  <p:tag name="ELAPSEDTIME" val="128,114"/>
  <p:tag name="TIMELINE" val="37,7/41,2"/>
</p:tagLst>
</file>

<file path=ppt/tags/tag4.xml><?xml version="1.0" encoding="utf-8"?>
<p:tagLst xmlns:a="http://schemas.openxmlformats.org/drawingml/2006/main" xmlns:r="http://schemas.openxmlformats.org/officeDocument/2006/relationships" xmlns:p="http://schemas.openxmlformats.org/presentationml/2006/main">
  <p:tag name="ELAPSEDTIME" val="128,114"/>
  <p:tag name="TIMELINE" val="37,7/41,2"/>
</p:tagLst>
</file>

<file path=ppt/tags/tag5.xml><?xml version="1.0" encoding="utf-8"?>
<p:tagLst xmlns:a="http://schemas.openxmlformats.org/drawingml/2006/main" xmlns:r="http://schemas.openxmlformats.org/officeDocument/2006/relationships" xmlns:p="http://schemas.openxmlformats.org/presentationml/2006/main">
  <p:tag name="ELAPSEDTIME" val="128,114"/>
  <p:tag name="TIMELINE" val="37,7/41,2"/>
</p:tagLst>
</file>

<file path=ppt/tags/tag6.xml><?xml version="1.0" encoding="utf-8"?>
<p:tagLst xmlns:a="http://schemas.openxmlformats.org/drawingml/2006/main" xmlns:r="http://schemas.openxmlformats.org/officeDocument/2006/relationships" xmlns:p="http://schemas.openxmlformats.org/presentationml/2006/main">
  <p:tag name="ELAPSEDTIME" val="83,249"/>
  <p:tag name="TIMELINE" val="14,4/17,7/36,2"/>
</p:tagLst>
</file>

<file path=ppt/tags/tag7.xml><?xml version="1.0" encoding="utf-8"?>
<p:tagLst xmlns:a="http://schemas.openxmlformats.org/drawingml/2006/main" xmlns:r="http://schemas.openxmlformats.org/officeDocument/2006/relationships" xmlns:p="http://schemas.openxmlformats.org/presentationml/2006/main">
  <p:tag name="ELAPSEDTIME" val="83,249"/>
  <p:tag name="TIMELINE" val="14,4/17,7/36,2"/>
</p:tagLst>
</file>

<file path=ppt/tags/tag8.xml><?xml version="1.0" encoding="utf-8"?>
<p:tagLst xmlns:a="http://schemas.openxmlformats.org/drawingml/2006/main" xmlns:r="http://schemas.openxmlformats.org/officeDocument/2006/relationships" xmlns:p="http://schemas.openxmlformats.org/presentationml/2006/main">
  <p:tag name="ELAPSEDTIME" val="44,333"/>
  <p:tag name="TIMELINE" val="12,8/17,9/23,1/35,7/40,2"/>
</p:tagLst>
</file>

<file path=ppt/theme/theme1.xml><?xml version="1.0" encoding="utf-8"?>
<a:theme xmlns:a="http://schemas.openxmlformats.org/drawingml/2006/main" name="su_dsv_ppt_template_16_9_20130920">
  <a:themeElements>
    <a:clrScheme name="SU">
      <a:dk1>
        <a:srgbClr val="002F5F"/>
      </a:dk1>
      <a:lt1>
        <a:srgbClr val="FFFFFF"/>
      </a:lt1>
      <a:dk2>
        <a:srgbClr val="002F5F"/>
      </a:dk2>
      <a:lt2>
        <a:srgbClr val="808080"/>
      </a:lt2>
      <a:accent1>
        <a:srgbClr val="A3A86B"/>
      </a:accent1>
      <a:accent2>
        <a:srgbClr val="ACDEE6"/>
      </a:accent2>
      <a:accent3>
        <a:srgbClr val="9BB2CE"/>
      </a:accent3>
      <a:accent4>
        <a:srgbClr val="D95E00"/>
      </a:accent4>
      <a:accent5>
        <a:srgbClr val="DADCC3"/>
      </a:accent5>
      <a:accent6>
        <a:srgbClr val="FF9B4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nglish SU 16:9 - Widescreen">
  <a:themeElements>
    <a:clrScheme name="SU">
      <a:dk1>
        <a:srgbClr val="002F5F"/>
      </a:dk1>
      <a:lt1>
        <a:srgbClr val="FFFFFF"/>
      </a:lt1>
      <a:dk2>
        <a:srgbClr val="002F5F"/>
      </a:dk2>
      <a:lt2>
        <a:srgbClr val="808080"/>
      </a:lt2>
      <a:accent1>
        <a:srgbClr val="A3A86B"/>
      </a:accent1>
      <a:accent2>
        <a:srgbClr val="ACDEE6"/>
      </a:accent2>
      <a:accent3>
        <a:srgbClr val="9BB2CE"/>
      </a:accent3>
      <a:accent4>
        <a:srgbClr val="D95E00"/>
      </a:accent4>
      <a:accent5>
        <a:srgbClr val="DADCC3"/>
      </a:accent5>
      <a:accent6>
        <a:srgbClr val="FF9B4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U 16:9 - Blå Widescreen">
  <a:themeElements>
    <a:clrScheme name="SU">
      <a:dk1>
        <a:srgbClr val="002F5F"/>
      </a:dk1>
      <a:lt1>
        <a:srgbClr val="FFFFFF"/>
      </a:lt1>
      <a:dk2>
        <a:srgbClr val="002F5F"/>
      </a:dk2>
      <a:lt2>
        <a:srgbClr val="808080"/>
      </a:lt2>
      <a:accent1>
        <a:srgbClr val="A3A86B"/>
      </a:accent1>
      <a:accent2>
        <a:srgbClr val="ACDEE6"/>
      </a:accent2>
      <a:accent3>
        <a:srgbClr val="9BB2CE"/>
      </a:accent3>
      <a:accent4>
        <a:srgbClr val="D95E00"/>
      </a:accent4>
      <a:accent5>
        <a:srgbClr val="DADCC3"/>
      </a:accent5>
      <a:accent6>
        <a:srgbClr val="FF9B4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English SU 16:9 - Blå Widescreen">
  <a:themeElements>
    <a:clrScheme name="SU">
      <a:dk1>
        <a:srgbClr val="002F5F"/>
      </a:dk1>
      <a:lt1>
        <a:srgbClr val="FFFFFF"/>
      </a:lt1>
      <a:dk2>
        <a:srgbClr val="002F5F"/>
      </a:dk2>
      <a:lt2>
        <a:srgbClr val="808080"/>
      </a:lt2>
      <a:accent1>
        <a:srgbClr val="A3A86B"/>
      </a:accent1>
      <a:accent2>
        <a:srgbClr val="ACDEE6"/>
      </a:accent2>
      <a:accent3>
        <a:srgbClr val="9BB2CE"/>
      </a:accent3>
      <a:accent4>
        <a:srgbClr val="D95E00"/>
      </a:accent4>
      <a:accent5>
        <a:srgbClr val="DADCC3"/>
      </a:accent5>
      <a:accent6>
        <a:srgbClr val="FF9B4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Special">
  <a:themeElements>
    <a:clrScheme name="SU">
      <a:dk1>
        <a:srgbClr val="002F5F"/>
      </a:dk1>
      <a:lt1>
        <a:srgbClr val="FFFFFF"/>
      </a:lt1>
      <a:dk2>
        <a:srgbClr val="002F5F"/>
      </a:dk2>
      <a:lt2>
        <a:srgbClr val="808080"/>
      </a:lt2>
      <a:accent1>
        <a:srgbClr val="A3A86B"/>
      </a:accent1>
      <a:accent2>
        <a:srgbClr val="ACDEE6"/>
      </a:accent2>
      <a:accent3>
        <a:srgbClr val="9BB2CE"/>
      </a:accent3>
      <a:accent4>
        <a:srgbClr val="D95E00"/>
      </a:accent4>
      <a:accent5>
        <a:srgbClr val="DADCC3"/>
      </a:accent5>
      <a:accent6>
        <a:srgbClr val="FF9B4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marL="0" marR="0" indent="0" algn="l" defTabSz="914400" rtl="0" eaLnBrk="1" fontAlgn="auto" latinLnBrk="0" hangingPunct="1">
          <a:lnSpc>
            <a:spcPct val="100000"/>
          </a:lnSpc>
          <a:spcBef>
            <a:spcPts val="0"/>
          </a:spcBef>
          <a:spcAft>
            <a:spcPts val="0"/>
          </a:spcAft>
          <a:buClrTx/>
          <a:buSzTx/>
          <a:buFontTx/>
          <a:buNone/>
          <a:tabLst/>
          <a:defRPr sz="1600" noProof="0" dirty="0" smtClean="0">
            <a:solidFill>
              <a:srgbClr val="FFFFFF"/>
            </a:solidFill>
            <a:latin typeface="Verdana"/>
          </a:defRPr>
        </a:defPPr>
      </a:lstStyle>
    </a:txDef>
  </a:objectDefaults>
  <a:extraClrSchemeLst/>
</a:theme>
</file>

<file path=ppt/theme/theme6.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su_dsv_ppt_template_16_9_20141030</Template>
  <TotalTime>992</TotalTime>
  <Words>2541</Words>
  <Application>Microsoft Office PowerPoint</Application>
  <PresentationFormat>On-screen Show (16:9)</PresentationFormat>
  <Paragraphs>186</Paragraphs>
  <Slides>17</Slides>
  <Notes>10</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17</vt:i4>
      </vt:variant>
    </vt:vector>
  </HeadingPairs>
  <TitlesOfParts>
    <vt:vector size="26" baseType="lpstr">
      <vt:lpstr>Arial</vt:lpstr>
      <vt:lpstr>Calibri</vt:lpstr>
      <vt:lpstr>Verdana</vt:lpstr>
      <vt:lpstr>Wingdings</vt:lpstr>
      <vt:lpstr>su_dsv_ppt_template_16_9_20130920</vt:lpstr>
      <vt:lpstr>English SU 16:9 - Widescreen</vt:lpstr>
      <vt:lpstr>SU 16:9 - Blå Widescreen</vt:lpstr>
      <vt:lpstr>English SU 16:9 - Blå Widescreen</vt:lpstr>
      <vt:lpstr>Special</vt:lpstr>
      <vt:lpstr>Processes Modelling with UML Activity Diagram  </vt:lpstr>
      <vt:lpstr>Question to answer </vt:lpstr>
      <vt:lpstr>PowerPoint Presentation</vt:lpstr>
      <vt:lpstr>UML Activity Diagram</vt:lpstr>
      <vt:lpstr>UML Activity Diagram</vt:lpstr>
      <vt:lpstr>The Control Flow</vt:lpstr>
      <vt:lpstr>The Information Flow</vt:lpstr>
      <vt:lpstr>Control flow: Parallel behaviour</vt:lpstr>
      <vt:lpstr>Control flow: Parallel behaviour</vt:lpstr>
      <vt:lpstr>Control flow: Parallel behaviour</vt:lpstr>
      <vt:lpstr>Control flow: Conditional behaviour</vt:lpstr>
      <vt:lpstr>Control flow: Conditional behaviour</vt:lpstr>
      <vt:lpstr>Guidelines</vt:lpstr>
      <vt:lpstr>More Guidelines</vt:lpstr>
      <vt:lpstr>Completed example</vt:lpstr>
      <vt:lpstr>Question to answer </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dc:creator>
  <cp:lastModifiedBy>Erik</cp:lastModifiedBy>
  <cp:revision>60</cp:revision>
  <dcterms:created xsi:type="dcterms:W3CDTF">2015-05-25T21:35:52Z</dcterms:created>
  <dcterms:modified xsi:type="dcterms:W3CDTF">2015-08-30T11:26:02Z</dcterms:modified>
</cp:coreProperties>
</file>