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695" r:id="rId2"/>
    <p:sldId id="705" r:id="rId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58945B-78E1-4AAB-A97C-B2566E3D4BC1}" type="datetimeFigureOut">
              <a:rPr lang="sv-SE" smtClean="0"/>
              <a:t>2020-10-08</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230BC0-2068-480C-8A72-C4984AD14484}" type="slidenum">
              <a:rPr lang="sv-SE" smtClean="0"/>
              <a:t>‹#›</a:t>
            </a:fld>
            <a:endParaRPr lang="sv-SE"/>
          </a:p>
        </p:txBody>
      </p:sp>
    </p:spTree>
    <p:extLst>
      <p:ext uri="{BB962C8B-B14F-4D97-AF65-F5344CB8AC3E}">
        <p14:creationId xmlns:p14="http://schemas.microsoft.com/office/powerpoint/2010/main" val="423754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noFill/>
          <a:ln/>
        </p:spPr>
        <p:txBody>
          <a:bodyPr/>
          <a:lstStyle/>
          <a:p>
            <a:endParaRPr lang="sv-SE">
              <a:latin typeface="Arial" pitchFamily="34" charset="0"/>
            </a:endParaRPr>
          </a:p>
        </p:txBody>
      </p:sp>
      <p:sp>
        <p:nvSpPr>
          <p:cNvPr id="153604" name="Slide Number Placeholder 3"/>
          <p:cNvSpPr>
            <a:spLocks noGrp="1"/>
          </p:cNvSpPr>
          <p:nvPr>
            <p:ph type="sldNum" sz="quarter" idx="5"/>
          </p:nvPr>
        </p:nvSpPr>
        <p:spPr>
          <a:noFill/>
        </p:spPr>
        <p:txBody>
          <a:bodyPr/>
          <a:lstStyle/>
          <a:p>
            <a:pPr defTabSz="1033138"/>
            <a:fld id="{39CC2DF7-3F58-4591-9FF2-CCCD7A24FB39}" type="slidenum">
              <a:rPr lang="en-US" smtClean="0">
                <a:latin typeface="Arial" pitchFamily="34" charset="0"/>
              </a:rPr>
              <a:pPr defTabSz="1033138"/>
              <a:t>1</a:t>
            </a:fld>
            <a:endParaRPr lang="en-US" dirty="0">
              <a:latin typeface="Arial" pitchFamily="34" charset="0"/>
            </a:endParaRPr>
          </a:p>
        </p:txBody>
      </p:sp>
    </p:spTree>
    <p:extLst>
      <p:ext uri="{BB962C8B-B14F-4D97-AF65-F5344CB8AC3E}">
        <p14:creationId xmlns:p14="http://schemas.microsoft.com/office/powerpoint/2010/main" val="1376400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p:spPr>
        <p:txBody>
          <a:bodyPr/>
          <a:lstStyle/>
          <a:p>
            <a:endParaRPr lang="sv-SE">
              <a:latin typeface="Arial" pitchFamily="34" charset="0"/>
            </a:endParaRPr>
          </a:p>
        </p:txBody>
      </p:sp>
      <p:sp>
        <p:nvSpPr>
          <p:cNvPr id="152580" name="Slide Number Placeholder 3"/>
          <p:cNvSpPr>
            <a:spLocks noGrp="1"/>
          </p:cNvSpPr>
          <p:nvPr>
            <p:ph type="sldNum" sz="quarter" idx="5"/>
          </p:nvPr>
        </p:nvSpPr>
        <p:spPr>
          <a:noFill/>
        </p:spPr>
        <p:txBody>
          <a:bodyPr/>
          <a:lstStyle/>
          <a:p>
            <a:pPr defTabSz="1033138"/>
            <a:fld id="{ECA8F11A-8F78-4216-A1B9-5E056A70F50C}" type="slidenum">
              <a:rPr lang="en-US" smtClean="0">
                <a:latin typeface="Arial" pitchFamily="34" charset="0"/>
              </a:rPr>
              <a:pPr defTabSz="1033138"/>
              <a:t>2</a:t>
            </a:fld>
            <a:endParaRPr lang="en-US" dirty="0">
              <a:latin typeface="Arial" pitchFamily="34" charset="0"/>
            </a:endParaRPr>
          </a:p>
        </p:txBody>
      </p:sp>
    </p:spTree>
    <p:extLst>
      <p:ext uri="{BB962C8B-B14F-4D97-AF65-F5344CB8AC3E}">
        <p14:creationId xmlns:p14="http://schemas.microsoft.com/office/powerpoint/2010/main" val="235456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B45F6-CC33-4148-B7B5-F59B0DBAA5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49B883D8-661F-4283-890E-6731E87F8A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AC4334C1-99B3-4314-8EB8-D6F6C8E82C2F}"/>
              </a:ext>
            </a:extLst>
          </p:cNvPr>
          <p:cNvSpPr>
            <a:spLocks noGrp="1"/>
          </p:cNvSpPr>
          <p:nvPr>
            <p:ph type="dt" sz="half" idx="10"/>
          </p:nvPr>
        </p:nvSpPr>
        <p:spPr/>
        <p:txBody>
          <a:bodyPr/>
          <a:lstStyle/>
          <a:p>
            <a:fld id="{4CE98298-11DB-49DE-AFC4-E86E74B71C0D}" type="datetimeFigureOut">
              <a:rPr lang="sv-SE" smtClean="0"/>
              <a:t>2020-10-08</a:t>
            </a:fld>
            <a:endParaRPr lang="sv-SE"/>
          </a:p>
        </p:txBody>
      </p:sp>
      <p:sp>
        <p:nvSpPr>
          <p:cNvPr id="5" name="Footer Placeholder 4">
            <a:extLst>
              <a:ext uri="{FF2B5EF4-FFF2-40B4-BE49-F238E27FC236}">
                <a16:creationId xmlns:a16="http://schemas.microsoft.com/office/drawing/2014/main" id="{3E938A71-B390-4CD5-AFD5-98CC7500CE5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D238FDEB-7FCB-4535-9756-827B9F103971}"/>
              </a:ext>
            </a:extLst>
          </p:cNvPr>
          <p:cNvSpPr>
            <a:spLocks noGrp="1"/>
          </p:cNvSpPr>
          <p:nvPr>
            <p:ph type="sldNum" sz="quarter" idx="12"/>
          </p:nvPr>
        </p:nvSpPr>
        <p:spPr/>
        <p:txBody>
          <a:bodyPr/>
          <a:lstStyle/>
          <a:p>
            <a:fld id="{B4230FF2-D071-4B16-AAA8-05DAE268BB98}" type="slidenum">
              <a:rPr lang="sv-SE" smtClean="0"/>
              <a:t>‹#›</a:t>
            </a:fld>
            <a:endParaRPr lang="sv-SE"/>
          </a:p>
        </p:txBody>
      </p:sp>
    </p:spTree>
    <p:extLst>
      <p:ext uri="{BB962C8B-B14F-4D97-AF65-F5344CB8AC3E}">
        <p14:creationId xmlns:p14="http://schemas.microsoft.com/office/powerpoint/2010/main" val="269579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0D7C-D895-4F21-968B-52C35903CE9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72BA5F23-B859-477E-B58E-F658A151D6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F2E5DBE4-E298-4E5B-81FA-1F640DA1A152}"/>
              </a:ext>
            </a:extLst>
          </p:cNvPr>
          <p:cNvSpPr>
            <a:spLocks noGrp="1"/>
          </p:cNvSpPr>
          <p:nvPr>
            <p:ph type="dt" sz="half" idx="10"/>
          </p:nvPr>
        </p:nvSpPr>
        <p:spPr/>
        <p:txBody>
          <a:bodyPr/>
          <a:lstStyle/>
          <a:p>
            <a:fld id="{4CE98298-11DB-49DE-AFC4-E86E74B71C0D}" type="datetimeFigureOut">
              <a:rPr lang="sv-SE" smtClean="0"/>
              <a:t>2020-10-08</a:t>
            </a:fld>
            <a:endParaRPr lang="sv-SE"/>
          </a:p>
        </p:txBody>
      </p:sp>
      <p:sp>
        <p:nvSpPr>
          <p:cNvPr id="5" name="Footer Placeholder 4">
            <a:extLst>
              <a:ext uri="{FF2B5EF4-FFF2-40B4-BE49-F238E27FC236}">
                <a16:creationId xmlns:a16="http://schemas.microsoft.com/office/drawing/2014/main" id="{340B752A-825E-49E2-9198-A063222B5AE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A437F692-64C8-40DB-8A2D-F8D9F5959352}"/>
              </a:ext>
            </a:extLst>
          </p:cNvPr>
          <p:cNvSpPr>
            <a:spLocks noGrp="1"/>
          </p:cNvSpPr>
          <p:nvPr>
            <p:ph type="sldNum" sz="quarter" idx="12"/>
          </p:nvPr>
        </p:nvSpPr>
        <p:spPr/>
        <p:txBody>
          <a:bodyPr/>
          <a:lstStyle/>
          <a:p>
            <a:fld id="{B4230FF2-D071-4B16-AAA8-05DAE268BB98}" type="slidenum">
              <a:rPr lang="sv-SE" smtClean="0"/>
              <a:t>‹#›</a:t>
            </a:fld>
            <a:endParaRPr lang="sv-SE"/>
          </a:p>
        </p:txBody>
      </p:sp>
    </p:spTree>
    <p:extLst>
      <p:ext uri="{BB962C8B-B14F-4D97-AF65-F5344CB8AC3E}">
        <p14:creationId xmlns:p14="http://schemas.microsoft.com/office/powerpoint/2010/main" val="314907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A9264E-EB5E-4C28-ACFA-C96373A4585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523AEFC4-53E8-4FEF-ADA7-B0000FBD48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C07C7603-9EEC-4828-A1DE-646A36DCD765}"/>
              </a:ext>
            </a:extLst>
          </p:cNvPr>
          <p:cNvSpPr>
            <a:spLocks noGrp="1"/>
          </p:cNvSpPr>
          <p:nvPr>
            <p:ph type="dt" sz="half" idx="10"/>
          </p:nvPr>
        </p:nvSpPr>
        <p:spPr/>
        <p:txBody>
          <a:bodyPr/>
          <a:lstStyle/>
          <a:p>
            <a:fld id="{4CE98298-11DB-49DE-AFC4-E86E74B71C0D}" type="datetimeFigureOut">
              <a:rPr lang="sv-SE" smtClean="0"/>
              <a:t>2020-10-08</a:t>
            </a:fld>
            <a:endParaRPr lang="sv-SE"/>
          </a:p>
        </p:txBody>
      </p:sp>
      <p:sp>
        <p:nvSpPr>
          <p:cNvPr id="5" name="Footer Placeholder 4">
            <a:extLst>
              <a:ext uri="{FF2B5EF4-FFF2-40B4-BE49-F238E27FC236}">
                <a16:creationId xmlns:a16="http://schemas.microsoft.com/office/drawing/2014/main" id="{48B7DB09-7A18-4EBC-B388-4E1CECD9545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8ECEADC-F4A6-4D4A-BC04-26D4AEEA3AE7}"/>
              </a:ext>
            </a:extLst>
          </p:cNvPr>
          <p:cNvSpPr>
            <a:spLocks noGrp="1"/>
          </p:cNvSpPr>
          <p:nvPr>
            <p:ph type="sldNum" sz="quarter" idx="12"/>
          </p:nvPr>
        </p:nvSpPr>
        <p:spPr/>
        <p:txBody>
          <a:bodyPr/>
          <a:lstStyle/>
          <a:p>
            <a:fld id="{B4230FF2-D071-4B16-AAA8-05DAE268BB98}" type="slidenum">
              <a:rPr lang="sv-SE" smtClean="0"/>
              <a:t>‹#›</a:t>
            </a:fld>
            <a:endParaRPr lang="sv-SE"/>
          </a:p>
        </p:txBody>
      </p:sp>
    </p:spTree>
    <p:extLst>
      <p:ext uri="{BB962C8B-B14F-4D97-AF65-F5344CB8AC3E}">
        <p14:creationId xmlns:p14="http://schemas.microsoft.com/office/powerpoint/2010/main" val="90629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17A0-2828-46CF-B2BE-588FBC4CB816}"/>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BCE95CF0-6ADB-4169-89FA-8C87530DC47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18379D36-AF55-46D3-A2CB-2549C077AC6D}"/>
              </a:ext>
            </a:extLst>
          </p:cNvPr>
          <p:cNvSpPr>
            <a:spLocks noGrp="1"/>
          </p:cNvSpPr>
          <p:nvPr>
            <p:ph type="dt" sz="half" idx="10"/>
          </p:nvPr>
        </p:nvSpPr>
        <p:spPr/>
        <p:txBody>
          <a:bodyPr/>
          <a:lstStyle/>
          <a:p>
            <a:fld id="{4CE98298-11DB-49DE-AFC4-E86E74B71C0D}" type="datetimeFigureOut">
              <a:rPr lang="sv-SE" smtClean="0"/>
              <a:t>2020-10-08</a:t>
            </a:fld>
            <a:endParaRPr lang="sv-SE"/>
          </a:p>
        </p:txBody>
      </p:sp>
      <p:sp>
        <p:nvSpPr>
          <p:cNvPr id="5" name="Footer Placeholder 4">
            <a:extLst>
              <a:ext uri="{FF2B5EF4-FFF2-40B4-BE49-F238E27FC236}">
                <a16:creationId xmlns:a16="http://schemas.microsoft.com/office/drawing/2014/main" id="{0407FEBA-CAAA-4F44-8087-A3C6AD66AC7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A5DBF05-BAEE-4AF4-B166-AAAE6B27F846}"/>
              </a:ext>
            </a:extLst>
          </p:cNvPr>
          <p:cNvSpPr>
            <a:spLocks noGrp="1"/>
          </p:cNvSpPr>
          <p:nvPr>
            <p:ph type="sldNum" sz="quarter" idx="12"/>
          </p:nvPr>
        </p:nvSpPr>
        <p:spPr/>
        <p:txBody>
          <a:bodyPr/>
          <a:lstStyle/>
          <a:p>
            <a:fld id="{B4230FF2-D071-4B16-AAA8-05DAE268BB98}" type="slidenum">
              <a:rPr lang="sv-SE" smtClean="0"/>
              <a:t>‹#›</a:t>
            </a:fld>
            <a:endParaRPr lang="sv-SE"/>
          </a:p>
        </p:txBody>
      </p:sp>
    </p:spTree>
    <p:extLst>
      <p:ext uri="{BB962C8B-B14F-4D97-AF65-F5344CB8AC3E}">
        <p14:creationId xmlns:p14="http://schemas.microsoft.com/office/powerpoint/2010/main" val="101745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4D664-96B6-41AB-BE80-D76FF12B95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45D3F05B-5C6D-47CA-A5B8-1A348ABC54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0F0892-85D2-4011-AE7A-A2E0D3145CE6}"/>
              </a:ext>
            </a:extLst>
          </p:cNvPr>
          <p:cNvSpPr>
            <a:spLocks noGrp="1"/>
          </p:cNvSpPr>
          <p:nvPr>
            <p:ph type="dt" sz="half" idx="10"/>
          </p:nvPr>
        </p:nvSpPr>
        <p:spPr/>
        <p:txBody>
          <a:bodyPr/>
          <a:lstStyle/>
          <a:p>
            <a:fld id="{4CE98298-11DB-49DE-AFC4-E86E74B71C0D}" type="datetimeFigureOut">
              <a:rPr lang="sv-SE" smtClean="0"/>
              <a:t>2020-10-08</a:t>
            </a:fld>
            <a:endParaRPr lang="sv-SE"/>
          </a:p>
        </p:txBody>
      </p:sp>
      <p:sp>
        <p:nvSpPr>
          <p:cNvPr id="5" name="Footer Placeholder 4">
            <a:extLst>
              <a:ext uri="{FF2B5EF4-FFF2-40B4-BE49-F238E27FC236}">
                <a16:creationId xmlns:a16="http://schemas.microsoft.com/office/drawing/2014/main" id="{C63ADB90-2C6E-4E90-84A3-D43D24DA0272}"/>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90B57CF-6860-4684-AEC2-D45842462F06}"/>
              </a:ext>
            </a:extLst>
          </p:cNvPr>
          <p:cNvSpPr>
            <a:spLocks noGrp="1"/>
          </p:cNvSpPr>
          <p:nvPr>
            <p:ph type="sldNum" sz="quarter" idx="12"/>
          </p:nvPr>
        </p:nvSpPr>
        <p:spPr/>
        <p:txBody>
          <a:bodyPr/>
          <a:lstStyle/>
          <a:p>
            <a:fld id="{B4230FF2-D071-4B16-AAA8-05DAE268BB98}" type="slidenum">
              <a:rPr lang="sv-SE" smtClean="0"/>
              <a:t>‹#›</a:t>
            </a:fld>
            <a:endParaRPr lang="sv-SE"/>
          </a:p>
        </p:txBody>
      </p:sp>
    </p:spTree>
    <p:extLst>
      <p:ext uri="{BB962C8B-B14F-4D97-AF65-F5344CB8AC3E}">
        <p14:creationId xmlns:p14="http://schemas.microsoft.com/office/powerpoint/2010/main" val="3759838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A9FDC-D91B-44B8-879D-60A6EA59D230}"/>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DB0DC400-3BE8-47F8-92F0-ADF607462F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31AF9C1F-5D99-47D4-97A4-3957DEE0C9B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E0C84ED1-8FD2-42A0-AF8A-71235EE3C4FC}"/>
              </a:ext>
            </a:extLst>
          </p:cNvPr>
          <p:cNvSpPr>
            <a:spLocks noGrp="1"/>
          </p:cNvSpPr>
          <p:nvPr>
            <p:ph type="dt" sz="half" idx="10"/>
          </p:nvPr>
        </p:nvSpPr>
        <p:spPr/>
        <p:txBody>
          <a:bodyPr/>
          <a:lstStyle/>
          <a:p>
            <a:fld id="{4CE98298-11DB-49DE-AFC4-E86E74B71C0D}" type="datetimeFigureOut">
              <a:rPr lang="sv-SE" smtClean="0"/>
              <a:t>2020-10-08</a:t>
            </a:fld>
            <a:endParaRPr lang="sv-SE"/>
          </a:p>
        </p:txBody>
      </p:sp>
      <p:sp>
        <p:nvSpPr>
          <p:cNvPr id="6" name="Footer Placeholder 5">
            <a:extLst>
              <a:ext uri="{FF2B5EF4-FFF2-40B4-BE49-F238E27FC236}">
                <a16:creationId xmlns:a16="http://schemas.microsoft.com/office/drawing/2014/main" id="{DDB015B3-1BFB-4D18-A514-4C52C3F66F58}"/>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6DE41541-D7D7-4055-9D96-406AFE24DF2D}"/>
              </a:ext>
            </a:extLst>
          </p:cNvPr>
          <p:cNvSpPr>
            <a:spLocks noGrp="1"/>
          </p:cNvSpPr>
          <p:nvPr>
            <p:ph type="sldNum" sz="quarter" idx="12"/>
          </p:nvPr>
        </p:nvSpPr>
        <p:spPr/>
        <p:txBody>
          <a:bodyPr/>
          <a:lstStyle/>
          <a:p>
            <a:fld id="{B4230FF2-D071-4B16-AAA8-05DAE268BB98}" type="slidenum">
              <a:rPr lang="sv-SE" smtClean="0"/>
              <a:t>‹#›</a:t>
            </a:fld>
            <a:endParaRPr lang="sv-SE"/>
          </a:p>
        </p:txBody>
      </p:sp>
    </p:spTree>
    <p:extLst>
      <p:ext uri="{BB962C8B-B14F-4D97-AF65-F5344CB8AC3E}">
        <p14:creationId xmlns:p14="http://schemas.microsoft.com/office/powerpoint/2010/main" val="193308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E3D6-6C22-4BCD-8CF3-971A36939241}"/>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2A7296D5-2827-4CF0-AA3E-61FB61CFEE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23BB28F-2505-426C-88DF-FE4F38F0F51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B3EF60B1-183C-4981-9768-6F1CF89C9C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87FBB8-F5B8-4BE8-9034-FB9BA682A1F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62A9AC99-3884-4E41-BACA-A91DCB65010D}"/>
              </a:ext>
            </a:extLst>
          </p:cNvPr>
          <p:cNvSpPr>
            <a:spLocks noGrp="1"/>
          </p:cNvSpPr>
          <p:nvPr>
            <p:ph type="dt" sz="half" idx="10"/>
          </p:nvPr>
        </p:nvSpPr>
        <p:spPr/>
        <p:txBody>
          <a:bodyPr/>
          <a:lstStyle/>
          <a:p>
            <a:fld id="{4CE98298-11DB-49DE-AFC4-E86E74B71C0D}" type="datetimeFigureOut">
              <a:rPr lang="sv-SE" smtClean="0"/>
              <a:t>2020-10-08</a:t>
            </a:fld>
            <a:endParaRPr lang="sv-SE"/>
          </a:p>
        </p:txBody>
      </p:sp>
      <p:sp>
        <p:nvSpPr>
          <p:cNvPr id="8" name="Footer Placeholder 7">
            <a:extLst>
              <a:ext uri="{FF2B5EF4-FFF2-40B4-BE49-F238E27FC236}">
                <a16:creationId xmlns:a16="http://schemas.microsoft.com/office/drawing/2014/main" id="{2BD8FBCA-37EA-48AC-9651-214E3C0DC604}"/>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952826D2-CA21-4060-8445-D12DA06B3CA4}"/>
              </a:ext>
            </a:extLst>
          </p:cNvPr>
          <p:cNvSpPr>
            <a:spLocks noGrp="1"/>
          </p:cNvSpPr>
          <p:nvPr>
            <p:ph type="sldNum" sz="quarter" idx="12"/>
          </p:nvPr>
        </p:nvSpPr>
        <p:spPr/>
        <p:txBody>
          <a:bodyPr/>
          <a:lstStyle/>
          <a:p>
            <a:fld id="{B4230FF2-D071-4B16-AAA8-05DAE268BB98}" type="slidenum">
              <a:rPr lang="sv-SE" smtClean="0"/>
              <a:t>‹#›</a:t>
            </a:fld>
            <a:endParaRPr lang="sv-SE"/>
          </a:p>
        </p:txBody>
      </p:sp>
    </p:spTree>
    <p:extLst>
      <p:ext uri="{BB962C8B-B14F-4D97-AF65-F5344CB8AC3E}">
        <p14:creationId xmlns:p14="http://schemas.microsoft.com/office/powerpoint/2010/main" val="22737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13A3A-4652-4B37-8AF5-8C4A869EDEC6}"/>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9B8F6A8A-DF13-4E03-A3AE-1743D7092676}"/>
              </a:ext>
            </a:extLst>
          </p:cNvPr>
          <p:cNvSpPr>
            <a:spLocks noGrp="1"/>
          </p:cNvSpPr>
          <p:nvPr>
            <p:ph type="dt" sz="half" idx="10"/>
          </p:nvPr>
        </p:nvSpPr>
        <p:spPr/>
        <p:txBody>
          <a:bodyPr/>
          <a:lstStyle/>
          <a:p>
            <a:fld id="{4CE98298-11DB-49DE-AFC4-E86E74B71C0D}" type="datetimeFigureOut">
              <a:rPr lang="sv-SE" smtClean="0"/>
              <a:t>2020-10-08</a:t>
            </a:fld>
            <a:endParaRPr lang="sv-SE"/>
          </a:p>
        </p:txBody>
      </p:sp>
      <p:sp>
        <p:nvSpPr>
          <p:cNvPr id="4" name="Footer Placeholder 3">
            <a:extLst>
              <a:ext uri="{FF2B5EF4-FFF2-40B4-BE49-F238E27FC236}">
                <a16:creationId xmlns:a16="http://schemas.microsoft.com/office/drawing/2014/main" id="{B7BC5032-CDA2-446E-AA31-B8B4886C4B2B}"/>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3EAD0D95-87A9-4E50-88D3-92E3BE603DAC}"/>
              </a:ext>
            </a:extLst>
          </p:cNvPr>
          <p:cNvSpPr>
            <a:spLocks noGrp="1"/>
          </p:cNvSpPr>
          <p:nvPr>
            <p:ph type="sldNum" sz="quarter" idx="12"/>
          </p:nvPr>
        </p:nvSpPr>
        <p:spPr/>
        <p:txBody>
          <a:bodyPr/>
          <a:lstStyle/>
          <a:p>
            <a:fld id="{B4230FF2-D071-4B16-AAA8-05DAE268BB98}" type="slidenum">
              <a:rPr lang="sv-SE" smtClean="0"/>
              <a:t>‹#›</a:t>
            </a:fld>
            <a:endParaRPr lang="sv-SE"/>
          </a:p>
        </p:txBody>
      </p:sp>
    </p:spTree>
    <p:extLst>
      <p:ext uri="{BB962C8B-B14F-4D97-AF65-F5344CB8AC3E}">
        <p14:creationId xmlns:p14="http://schemas.microsoft.com/office/powerpoint/2010/main" val="341366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345ED6-997F-4ED3-A7FA-7E7A5AB05282}"/>
              </a:ext>
            </a:extLst>
          </p:cNvPr>
          <p:cNvSpPr>
            <a:spLocks noGrp="1"/>
          </p:cNvSpPr>
          <p:nvPr>
            <p:ph type="dt" sz="half" idx="10"/>
          </p:nvPr>
        </p:nvSpPr>
        <p:spPr/>
        <p:txBody>
          <a:bodyPr/>
          <a:lstStyle/>
          <a:p>
            <a:fld id="{4CE98298-11DB-49DE-AFC4-E86E74B71C0D}" type="datetimeFigureOut">
              <a:rPr lang="sv-SE" smtClean="0"/>
              <a:t>2020-10-08</a:t>
            </a:fld>
            <a:endParaRPr lang="sv-SE"/>
          </a:p>
        </p:txBody>
      </p:sp>
      <p:sp>
        <p:nvSpPr>
          <p:cNvPr id="3" name="Footer Placeholder 2">
            <a:extLst>
              <a:ext uri="{FF2B5EF4-FFF2-40B4-BE49-F238E27FC236}">
                <a16:creationId xmlns:a16="http://schemas.microsoft.com/office/drawing/2014/main" id="{8DD2183F-1195-4775-81B8-E044CB0AF4E7}"/>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CBAE1230-04BC-478D-ADE2-220B51B538A2}"/>
              </a:ext>
            </a:extLst>
          </p:cNvPr>
          <p:cNvSpPr>
            <a:spLocks noGrp="1"/>
          </p:cNvSpPr>
          <p:nvPr>
            <p:ph type="sldNum" sz="quarter" idx="12"/>
          </p:nvPr>
        </p:nvSpPr>
        <p:spPr/>
        <p:txBody>
          <a:bodyPr/>
          <a:lstStyle/>
          <a:p>
            <a:fld id="{B4230FF2-D071-4B16-AAA8-05DAE268BB98}" type="slidenum">
              <a:rPr lang="sv-SE" smtClean="0"/>
              <a:t>‹#›</a:t>
            </a:fld>
            <a:endParaRPr lang="sv-SE"/>
          </a:p>
        </p:txBody>
      </p:sp>
    </p:spTree>
    <p:extLst>
      <p:ext uri="{BB962C8B-B14F-4D97-AF65-F5344CB8AC3E}">
        <p14:creationId xmlns:p14="http://schemas.microsoft.com/office/powerpoint/2010/main" val="3839062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D736E-C8D7-4994-A1B9-80EBAD8859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CE06CAFE-8041-472D-93A6-5735F06FD1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6A1DBC95-1E58-4780-BED1-719DE96E79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A212A6-0742-4216-B704-7D197E2CA1A8}"/>
              </a:ext>
            </a:extLst>
          </p:cNvPr>
          <p:cNvSpPr>
            <a:spLocks noGrp="1"/>
          </p:cNvSpPr>
          <p:nvPr>
            <p:ph type="dt" sz="half" idx="10"/>
          </p:nvPr>
        </p:nvSpPr>
        <p:spPr/>
        <p:txBody>
          <a:bodyPr/>
          <a:lstStyle/>
          <a:p>
            <a:fld id="{4CE98298-11DB-49DE-AFC4-E86E74B71C0D}" type="datetimeFigureOut">
              <a:rPr lang="sv-SE" smtClean="0"/>
              <a:t>2020-10-08</a:t>
            </a:fld>
            <a:endParaRPr lang="sv-SE"/>
          </a:p>
        </p:txBody>
      </p:sp>
      <p:sp>
        <p:nvSpPr>
          <p:cNvPr id="6" name="Footer Placeholder 5">
            <a:extLst>
              <a:ext uri="{FF2B5EF4-FFF2-40B4-BE49-F238E27FC236}">
                <a16:creationId xmlns:a16="http://schemas.microsoft.com/office/drawing/2014/main" id="{8C7C0CFA-8102-48C3-92E3-781A655231E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06DC4AD8-9F31-482B-BB17-83BF1D5DFA64}"/>
              </a:ext>
            </a:extLst>
          </p:cNvPr>
          <p:cNvSpPr>
            <a:spLocks noGrp="1"/>
          </p:cNvSpPr>
          <p:nvPr>
            <p:ph type="sldNum" sz="quarter" idx="12"/>
          </p:nvPr>
        </p:nvSpPr>
        <p:spPr/>
        <p:txBody>
          <a:bodyPr/>
          <a:lstStyle/>
          <a:p>
            <a:fld id="{B4230FF2-D071-4B16-AAA8-05DAE268BB98}" type="slidenum">
              <a:rPr lang="sv-SE" smtClean="0"/>
              <a:t>‹#›</a:t>
            </a:fld>
            <a:endParaRPr lang="sv-SE"/>
          </a:p>
        </p:txBody>
      </p:sp>
    </p:spTree>
    <p:extLst>
      <p:ext uri="{BB962C8B-B14F-4D97-AF65-F5344CB8AC3E}">
        <p14:creationId xmlns:p14="http://schemas.microsoft.com/office/powerpoint/2010/main" val="425134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159AD-1706-406A-BC82-BA8E4E4BB9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B173FD3F-D37F-48D7-9E1A-EC69BC13A3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ADEF2DFF-6CE6-4E85-BFD0-E9044FCDF0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01FAF0-E8F2-4901-8248-8CFAFDC37072}"/>
              </a:ext>
            </a:extLst>
          </p:cNvPr>
          <p:cNvSpPr>
            <a:spLocks noGrp="1"/>
          </p:cNvSpPr>
          <p:nvPr>
            <p:ph type="dt" sz="half" idx="10"/>
          </p:nvPr>
        </p:nvSpPr>
        <p:spPr/>
        <p:txBody>
          <a:bodyPr/>
          <a:lstStyle/>
          <a:p>
            <a:fld id="{4CE98298-11DB-49DE-AFC4-E86E74B71C0D}" type="datetimeFigureOut">
              <a:rPr lang="sv-SE" smtClean="0"/>
              <a:t>2020-10-08</a:t>
            </a:fld>
            <a:endParaRPr lang="sv-SE"/>
          </a:p>
        </p:txBody>
      </p:sp>
      <p:sp>
        <p:nvSpPr>
          <p:cNvPr id="6" name="Footer Placeholder 5">
            <a:extLst>
              <a:ext uri="{FF2B5EF4-FFF2-40B4-BE49-F238E27FC236}">
                <a16:creationId xmlns:a16="http://schemas.microsoft.com/office/drawing/2014/main" id="{28279A60-BA91-4DF3-9565-54C3EE3A28BF}"/>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FE283A52-D56E-4CB3-A08C-AF1C2773AEF6}"/>
              </a:ext>
            </a:extLst>
          </p:cNvPr>
          <p:cNvSpPr>
            <a:spLocks noGrp="1"/>
          </p:cNvSpPr>
          <p:nvPr>
            <p:ph type="sldNum" sz="quarter" idx="12"/>
          </p:nvPr>
        </p:nvSpPr>
        <p:spPr/>
        <p:txBody>
          <a:bodyPr/>
          <a:lstStyle/>
          <a:p>
            <a:fld id="{B4230FF2-D071-4B16-AAA8-05DAE268BB98}" type="slidenum">
              <a:rPr lang="sv-SE" smtClean="0"/>
              <a:t>‹#›</a:t>
            </a:fld>
            <a:endParaRPr lang="sv-SE"/>
          </a:p>
        </p:txBody>
      </p:sp>
    </p:spTree>
    <p:extLst>
      <p:ext uri="{BB962C8B-B14F-4D97-AF65-F5344CB8AC3E}">
        <p14:creationId xmlns:p14="http://schemas.microsoft.com/office/powerpoint/2010/main" val="336408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1E7E83-BAA4-4153-A79F-05992716AB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1EAB239A-A4EB-4F91-9CFF-1806717FD5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1793DED3-59D4-47A5-A726-F2AC5744FC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98298-11DB-49DE-AFC4-E86E74B71C0D}" type="datetimeFigureOut">
              <a:rPr lang="sv-SE" smtClean="0"/>
              <a:t>2020-10-08</a:t>
            </a:fld>
            <a:endParaRPr lang="sv-SE"/>
          </a:p>
        </p:txBody>
      </p:sp>
      <p:sp>
        <p:nvSpPr>
          <p:cNvPr id="5" name="Footer Placeholder 4">
            <a:extLst>
              <a:ext uri="{FF2B5EF4-FFF2-40B4-BE49-F238E27FC236}">
                <a16:creationId xmlns:a16="http://schemas.microsoft.com/office/drawing/2014/main" id="{98FB05FA-AC12-49FD-8F34-D268FFE936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1A474AD9-19B7-4773-AFAB-F6802AD3A1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30FF2-D071-4B16-AAA8-05DAE268BB98}" type="slidenum">
              <a:rPr lang="sv-SE" smtClean="0"/>
              <a:t>‹#›</a:t>
            </a:fld>
            <a:endParaRPr lang="sv-SE"/>
          </a:p>
        </p:txBody>
      </p:sp>
    </p:spTree>
    <p:extLst>
      <p:ext uri="{BB962C8B-B14F-4D97-AF65-F5344CB8AC3E}">
        <p14:creationId xmlns:p14="http://schemas.microsoft.com/office/powerpoint/2010/main" val="2000763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sv-SE"/>
              <a:t>  </a:t>
            </a:r>
          </a:p>
        </p:txBody>
      </p:sp>
      <p:sp>
        <p:nvSpPr>
          <p:cNvPr id="89" name="Title 1"/>
          <p:cNvSpPr txBox="1">
            <a:spLocks/>
          </p:cNvSpPr>
          <p:nvPr/>
        </p:nvSpPr>
        <p:spPr bwMode="auto">
          <a:xfrm>
            <a:off x="728811" y="489312"/>
            <a:ext cx="8351837" cy="1143000"/>
          </a:xfrm>
          <a:prstGeom prst="rect">
            <a:avLst/>
          </a:prstGeom>
          <a:noFill/>
          <a:ln w="9525">
            <a:noFill/>
            <a:miter lim="800000"/>
            <a:headEnd/>
            <a:tailEnd/>
          </a:ln>
        </p:spPr>
        <p:txBody>
          <a:bodyPr anchor="ctr"/>
          <a:lstStyle/>
          <a:p>
            <a:pPr eaLnBrk="0" hangingPunct="0">
              <a:defRPr/>
            </a:pPr>
            <a:r>
              <a:rPr lang="sv-SE" sz="3733" b="1" dirty="0">
                <a:latin typeface="Verdana" pitchFamily="34" charset="0"/>
                <a:ea typeface="Verdana" pitchFamily="34" charset="0"/>
                <a:cs typeface="Verdana" pitchFamily="34" charset="0"/>
              </a:rPr>
              <a:t>Övning: Målmodell</a:t>
            </a:r>
          </a:p>
        </p:txBody>
      </p:sp>
      <p:sp>
        <p:nvSpPr>
          <p:cNvPr id="48132" name="Rectangle 34"/>
          <p:cNvSpPr>
            <a:spLocks noChangeArrowheads="1"/>
          </p:cNvSpPr>
          <p:nvPr/>
        </p:nvSpPr>
        <p:spPr bwMode="auto">
          <a:xfrm>
            <a:off x="728812" y="1531875"/>
            <a:ext cx="10992393" cy="2785378"/>
          </a:xfrm>
          <a:prstGeom prst="rect">
            <a:avLst/>
          </a:prstGeom>
          <a:noFill/>
          <a:ln w="9525">
            <a:noFill/>
            <a:miter lim="800000"/>
            <a:headEnd/>
            <a:tailEnd/>
          </a:ln>
        </p:spPr>
        <p:txBody>
          <a:bodyPr wrap="square">
            <a:spAutoFit/>
          </a:bodyPr>
          <a:lstStyle/>
          <a:p>
            <a:pPr>
              <a:spcBef>
                <a:spcPct val="50000"/>
              </a:spcBef>
              <a:buClr>
                <a:schemeClr val="bg1"/>
              </a:buClr>
              <a:buFont typeface="Wingdings" pitchFamily="2" charset="2"/>
              <a:buNone/>
            </a:pPr>
            <a:r>
              <a:rPr lang="sv-SE" dirty="0"/>
              <a:t>Gör en grafisk målmodell baserad på BMM för den framtida hemsjukvården i en kommun/landsting. Inkludera mål, medel och mätbara mål, samt ange rätt namn på relationen mellan dessa begrepp</a:t>
            </a:r>
          </a:p>
          <a:p>
            <a:pPr>
              <a:spcBef>
                <a:spcPct val="50000"/>
              </a:spcBef>
              <a:buClr>
                <a:schemeClr val="bg1"/>
              </a:buClr>
              <a:buFont typeface="Wingdings" pitchFamily="2" charset="2"/>
              <a:buNone/>
            </a:pPr>
            <a:r>
              <a:rPr lang="sv-SE" sz="1600" dirty="0"/>
              <a:t>Bakgrunden är följande: Patienter med långvariga sjukdomar ska i så hög utsträckning som möjligt vårdas hemma. Vårdpersonal besöker patienterna/klienter, ofta dagligen, och ger enklare sjukvård. Vid problem ringer patienterna till sjukhus eller åker dit. Undersökningar och behandlingar görs främst vid sjukhus. Problemen är att patienterna upplever otrygghet, att undersökningar visar att de medicinska resultaten är sämre än om patienter vårdas på sjukhus och att kostnaderna har blivit betydligt högre än förväntat</a:t>
            </a:r>
          </a:p>
          <a:p>
            <a:pPr>
              <a:spcBef>
                <a:spcPct val="50000"/>
              </a:spcBef>
              <a:buClr>
                <a:schemeClr val="bg1"/>
              </a:buClr>
              <a:buFont typeface="Wingdings" pitchFamily="2" charset="2"/>
              <a:buNone/>
            </a:pPr>
            <a:r>
              <a:rPr lang="sv-SE" sz="1600" dirty="0"/>
              <a:t>Vid ett möte med vårdpersonal gjordes följande förändringsanalys:</a:t>
            </a:r>
          </a:p>
          <a:p>
            <a:pPr>
              <a:spcBef>
                <a:spcPct val="50000"/>
              </a:spcBef>
              <a:buClr>
                <a:schemeClr val="bg1"/>
              </a:buClr>
              <a:buFont typeface="Wingdings" pitchFamily="2" charset="2"/>
              <a:buNone/>
            </a:pPr>
            <a:endParaRPr lang="sv-SE" dirty="0"/>
          </a:p>
        </p:txBody>
      </p:sp>
      <p:graphicFrame>
        <p:nvGraphicFramePr>
          <p:cNvPr id="5" name="Table 4"/>
          <p:cNvGraphicFramePr>
            <a:graphicFrameLocks noGrp="1"/>
          </p:cNvGraphicFramePr>
          <p:nvPr>
            <p:extLst/>
          </p:nvPr>
        </p:nvGraphicFramePr>
        <p:xfrm>
          <a:off x="915529" y="4176708"/>
          <a:ext cx="8208912" cy="2423160"/>
        </p:xfrm>
        <a:graphic>
          <a:graphicData uri="http://schemas.openxmlformats.org/drawingml/2006/table">
            <a:tbl>
              <a:tblPr firstRow="1" bandRow="1">
                <a:tableStyleId>{5C22544A-7EE6-4342-B048-85BDC9FD1C3A}</a:tableStyleId>
              </a:tblPr>
              <a:tblGrid>
                <a:gridCol w="2017444">
                  <a:extLst>
                    <a:ext uri="{9D8B030D-6E8A-4147-A177-3AD203B41FA5}">
                      <a16:colId xmlns:a16="http://schemas.microsoft.com/office/drawing/2014/main" val="20000"/>
                    </a:ext>
                  </a:extLst>
                </a:gridCol>
                <a:gridCol w="2504413">
                  <a:extLst>
                    <a:ext uri="{9D8B030D-6E8A-4147-A177-3AD203B41FA5}">
                      <a16:colId xmlns:a16="http://schemas.microsoft.com/office/drawing/2014/main" val="20001"/>
                    </a:ext>
                  </a:extLst>
                </a:gridCol>
                <a:gridCol w="3687055">
                  <a:extLst>
                    <a:ext uri="{9D8B030D-6E8A-4147-A177-3AD203B41FA5}">
                      <a16:colId xmlns:a16="http://schemas.microsoft.com/office/drawing/2014/main" val="20002"/>
                    </a:ext>
                  </a:extLst>
                </a:gridCol>
              </a:tblGrid>
              <a:tr h="314960">
                <a:tc>
                  <a:txBody>
                    <a:bodyPr/>
                    <a:lstStyle/>
                    <a:p>
                      <a:r>
                        <a:rPr lang="sv-SE" sz="1500" dirty="0"/>
                        <a:t>Problem</a:t>
                      </a:r>
                    </a:p>
                  </a:txBody>
                  <a:tcPr/>
                </a:tc>
                <a:tc>
                  <a:txBody>
                    <a:bodyPr/>
                    <a:lstStyle/>
                    <a:p>
                      <a:r>
                        <a:rPr lang="sv-SE" sz="1500" dirty="0"/>
                        <a:t>Orsak</a:t>
                      </a:r>
                    </a:p>
                  </a:txBody>
                  <a:tcPr/>
                </a:tc>
                <a:tc>
                  <a:txBody>
                    <a:bodyPr/>
                    <a:lstStyle/>
                    <a:p>
                      <a:r>
                        <a:rPr lang="sv-SE" sz="1500" dirty="0"/>
                        <a:t>Lösning</a:t>
                      </a:r>
                    </a:p>
                  </a:txBody>
                  <a:tcPr/>
                </a:tc>
                <a:extLst>
                  <a:ext uri="{0D108BD9-81ED-4DB2-BD59-A6C34878D82A}">
                    <a16:rowId xmlns:a16="http://schemas.microsoft.com/office/drawing/2014/main" val="10000"/>
                  </a:ext>
                </a:extLst>
              </a:tr>
              <a:tr h="762000">
                <a:tc>
                  <a:txBody>
                    <a:bodyPr/>
                    <a:lstStyle/>
                    <a:p>
                      <a:r>
                        <a:rPr lang="sv-SE" sz="1500" dirty="0"/>
                        <a:t>Otrygghet</a:t>
                      </a:r>
                    </a:p>
                  </a:txBody>
                  <a:tcPr/>
                </a:tc>
                <a:tc>
                  <a:txBody>
                    <a:bodyPr/>
                    <a:lstStyle/>
                    <a:p>
                      <a:r>
                        <a:rPr lang="sv-SE" sz="1500" dirty="0"/>
                        <a:t>Lång väntetid tills hjälp fås</a:t>
                      </a:r>
                    </a:p>
                    <a:p>
                      <a:r>
                        <a:rPr lang="sv-SE" sz="1500" dirty="0"/>
                        <a:t>Bristande</a:t>
                      </a:r>
                      <a:r>
                        <a:rPr lang="sv-SE" sz="1500" baseline="0" dirty="0"/>
                        <a:t> kunskap om hälsosituationen</a:t>
                      </a:r>
                      <a:endParaRPr lang="sv-SE" sz="1500" dirty="0"/>
                    </a:p>
                  </a:txBody>
                  <a:tcPr/>
                </a:tc>
                <a:tc>
                  <a:txBody>
                    <a:bodyPr/>
                    <a:lstStyle/>
                    <a:p>
                      <a:r>
                        <a:rPr lang="sv-SE" sz="1500" dirty="0"/>
                        <a:t>Sensorövervakning</a:t>
                      </a:r>
                    </a:p>
                    <a:p>
                      <a:r>
                        <a:rPr lang="sv-SE" sz="1500" dirty="0"/>
                        <a:t>Personligt larm</a:t>
                      </a:r>
                    </a:p>
                    <a:p>
                      <a:r>
                        <a:rPr lang="sv-SE" sz="1500" dirty="0"/>
                        <a:t>Kommunicera med</a:t>
                      </a:r>
                      <a:r>
                        <a:rPr lang="sv-SE" sz="1500" baseline="0" dirty="0"/>
                        <a:t> läkare via digitala media</a:t>
                      </a:r>
                    </a:p>
                  </a:txBody>
                  <a:tcPr/>
                </a:tc>
                <a:extLst>
                  <a:ext uri="{0D108BD9-81ED-4DB2-BD59-A6C34878D82A}">
                    <a16:rowId xmlns:a16="http://schemas.microsoft.com/office/drawing/2014/main" val="10001"/>
                  </a:ext>
                </a:extLst>
              </a:tr>
              <a:tr h="762000">
                <a:tc>
                  <a:txBody>
                    <a:bodyPr/>
                    <a:lstStyle/>
                    <a:p>
                      <a:r>
                        <a:rPr lang="sv-SE" sz="1500" dirty="0"/>
                        <a:t>Dåliga medicinska resultat</a:t>
                      </a:r>
                    </a:p>
                  </a:txBody>
                  <a:tcPr/>
                </a:tc>
                <a:tc>
                  <a:txBody>
                    <a:bodyPr/>
                    <a:lstStyle/>
                    <a:p>
                      <a:r>
                        <a:rPr lang="sv-SE" sz="1500" dirty="0"/>
                        <a:t>Svårt få tillgång till specialister</a:t>
                      </a:r>
                    </a:p>
                    <a:p>
                      <a:r>
                        <a:rPr lang="sv-SE" sz="1500" dirty="0"/>
                        <a:t>Dålig kommunikation</a:t>
                      </a:r>
                    </a:p>
                  </a:txBody>
                  <a:tcPr/>
                </a:tc>
                <a:tc>
                  <a:txBody>
                    <a:bodyPr/>
                    <a:lstStyle/>
                    <a:p>
                      <a:r>
                        <a:rPr lang="sv-SE" sz="1500" dirty="0"/>
                        <a:t>Mobila laboratorier</a:t>
                      </a:r>
                    </a:p>
                    <a:p>
                      <a:r>
                        <a:rPr lang="sv-SE" sz="1500" dirty="0"/>
                        <a:t>Mobila</a:t>
                      </a:r>
                      <a:r>
                        <a:rPr lang="sv-SE" sz="1500" baseline="0" dirty="0"/>
                        <a:t> kommunikationsmöjligheter mellan hemsjukvårdens personal och specialister</a:t>
                      </a:r>
                      <a:endParaRPr lang="sv-SE" sz="1500" dirty="0"/>
                    </a:p>
                  </a:txBody>
                  <a:tcPr/>
                </a:tc>
                <a:extLst>
                  <a:ext uri="{0D108BD9-81ED-4DB2-BD59-A6C34878D82A}">
                    <a16:rowId xmlns:a16="http://schemas.microsoft.com/office/drawing/2014/main" val="10002"/>
                  </a:ext>
                </a:extLst>
              </a:tr>
              <a:tr h="538480">
                <a:tc>
                  <a:txBody>
                    <a:bodyPr/>
                    <a:lstStyle/>
                    <a:p>
                      <a:r>
                        <a:rPr lang="sv-SE" sz="1500" kern="1200" dirty="0">
                          <a:solidFill>
                            <a:schemeClr val="dk1"/>
                          </a:solidFill>
                          <a:latin typeface="+mn-lt"/>
                          <a:ea typeface="+mn-ea"/>
                          <a:cs typeface="+mn-cs"/>
                        </a:rPr>
                        <a:t>Höga kostnader</a:t>
                      </a:r>
                    </a:p>
                  </a:txBody>
                  <a:tcPr/>
                </a:tc>
                <a:tc>
                  <a:txBody>
                    <a:bodyPr/>
                    <a:lstStyle/>
                    <a:p>
                      <a:r>
                        <a:rPr lang="sv-SE" sz="1500" kern="1200" dirty="0">
                          <a:solidFill>
                            <a:schemeClr val="dk1"/>
                          </a:solidFill>
                          <a:latin typeface="+mn-lt"/>
                          <a:ea typeface="+mn-ea"/>
                          <a:cs typeface="+mn-cs"/>
                        </a:rPr>
                        <a:t>Patienterna är vårdtunga och kräver mycket hjälp</a:t>
                      </a:r>
                    </a:p>
                  </a:txBody>
                  <a:tcPr/>
                </a:tc>
                <a:tc>
                  <a:txBody>
                    <a:bodyPr/>
                    <a:lstStyle/>
                    <a:p>
                      <a:endParaRPr lang="sv-SE" sz="19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68292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1"/>
          <p:cNvSpPr>
            <a:spLocks noGrp="1"/>
          </p:cNvSpPr>
          <p:nvPr>
            <p:ph type="title"/>
          </p:nvPr>
        </p:nvSpPr>
        <p:spPr>
          <a:xfrm>
            <a:off x="639309" y="836712"/>
            <a:ext cx="9134400" cy="795600"/>
          </a:xfrm>
        </p:spPr>
        <p:txBody>
          <a:bodyPr/>
          <a:lstStyle/>
          <a:p>
            <a:r>
              <a:rPr lang="sv-SE"/>
              <a:t>  </a:t>
            </a:r>
          </a:p>
        </p:txBody>
      </p:sp>
      <p:sp>
        <p:nvSpPr>
          <p:cNvPr id="41" name="Rectangle 43"/>
          <p:cNvSpPr>
            <a:spLocks noChangeArrowheads="1"/>
          </p:cNvSpPr>
          <p:nvPr/>
        </p:nvSpPr>
        <p:spPr bwMode="auto">
          <a:xfrm>
            <a:off x="5223423" y="1079240"/>
            <a:ext cx="1319983" cy="981608"/>
          </a:xfrm>
          <a:prstGeom prst="rect">
            <a:avLst/>
          </a:prstGeom>
          <a:solidFill>
            <a:schemeClr val="bg1"/>
          </a:solidFill>
          <a:ln w="9525" algn="ctr">
            <a:solidFill>
              <a:schemeClr val="tx1"/>
            </a:solidFill>
            <a:round/>
            <a:headEnd/>
            <a:tailEnd/>
          </a:ln>
        </p:spPr>
        <p:txBody>
          <a:bodyPr/>
          <a:lstStyle/>
          <a:p>
            <a:endParaRPr lang="sv-SE"/>
          </a:p>
        </p:txBody>
      </p:sp>
      <p:sp>
        <p:nvSpPr>
          <p:cNvPr id="42" name="TextBox 74"/>
          <p:cNvSpPr txBox="1">
            <a:spLocks noChangeArrowheads="1"/>
          </p:cNvSpPr>
          <p:nvPr/>
        </p:nvSpPr>
        <p:spPr bwMode="auto">
          <a:xfrm>
            <a:off x="5247262" y="1052737"/>
            <a:ext cx="1343404" cy="584775"/>
          </a:xfrm>
          <a:prstGeom prst="rect">
            <a:avLst/>
          </a:prstGeom>
          <a:noFill/>
          <a:ln w="9525">
            <a:noFill/>
            <a:miter lim="800000"/>
            <a:headEnd/>
            <a:tailEnd/>
          </a:ln>
        </p:spPr>
        <p:txBody>
          <a:bodyPr wrap="square">
            <a:spAutoFit/>
          </a:bodyPr>
          <a:lstStyle/>
          <a:p>
            <a:r>
              <a:rPr lang="sv-SE" sz="1600" b="1" dirty="0"/>
              <a:t>Mål: </a:t>
            </a:r>
          </a:p>
          <a:p>
            <a:r>
              <a:rPr lang="sv-SE" sz="1600" dirty="0"/>
              <a:t>nnn</a:t>
            </a:r>
          </a:p>
        </p:txBody>
      </p:sp>
      <p:sp>
        <p:nvSpPr>
          <p:cNvPr id="45" name="Rectangle 43"/>
          <p:cNvSpPr>
            <a:spLocks noChangeArrowheads="1"/>
          </p:cNvSpPr>
          <p:nvPr/>
        </p:nvSpPr>
        <p:spPr bwMode="auto">
          <a:xfrm>
            <a:off x="6832347" y="1799320"/>
            <a:ext cx="1319983" cy="981608"/>
          </a:xfrm>
          <a:prstGeom prst="rect">
            <a:avLst/>
          </a:prstGeom>
          <a:solidFill>
            <a:schemeClr val="bg1"/>
          </a:solidFill>
          <a:ln w="9525" algn="ctr">
            <a:solidFill>
              <a:schemeClr val="tx1"/>
            </a:solidFill>
            <a:round/>
            <a:headEnd/>
            <a:tailEnd/>
          </a:ln>
        </p:spPr>
        <p:txBody>
          <a:bodyPr/>
          <a:lstStyle/>
          <a:p>
            <a:endParaRPr lang="sv-SE"/>
          </a:p>
        </p:txBody>
      </p:sp>
      <p:sp>
        <p:nvSpPr>
          <p:cNvPr id="46" name="TextBox 74"/>
          <p:cNvSpPr txBox="1">
            <a:spLocks noChangeArrowheads="1"/>
          </p:cNvSpPr>
          <p:nvPr/>
        </p:nvSpPr>
        <p:spPr bwMode="auto">
          <a:xfrm>
            <a:off x="6856186" y="1772816"/>
            <a:ext cx="1343404" cy="553998"/>
          </a:xfrm>
          <a:prstGeom prst="rect">
            <a:avLst/>
          </a:prstGeom>
          <a:noFill/>
          <a:ln w="9525">
            <a:noFill/>
            <a:miter lim="800000"/>
            <a:headEnd/>
            <a:tailEnd/>
          </a:ln>
        </p:spPr>
        <p:txBody>
          <a:bodyPr wrap="square">
            <a:spAutoFit/>
          </a:bodyPr>
          <a:lstStyle/>
          <a:p>
            <a:r>
              <a:rPr lang="sv-SE" sz="1600" b="1" dirty="0"/>
              <a:t>Mål: </a:t>
            </a:r>
          </a:p>
          <a:p>
            <a:pPr>
              <a:defRPr/>
            </a:pPr>
            <a:r>
              <a:rPr lang="sv-SE" sz="1400" dirty="0">
                <a:latin typeface="Arial" charset="0"/>
              </a:rPr>
              <a:t>xxxxx</a:t>
            </a:r>
          </a:p>
        </p:txBody>
      </p:sp>
      <p:sp>
        <p:nvSpPr>
          <p:cNvPr id="47" name="Rectangle 43"/>
          <p:cNvSpPr>
            <a:spLocks noChangeArrowheads="1"/>
          </p:cNvSpPr>
          <p:nvPr/>
        </p:nvSpPr>
        <p:spPr bwMode="auto">
          <a:xfrm>
            <a:off x="3663086" y="1943336"/>
            <a:ext cx="1319983" cy="981608"/>
          </a:xfrm>
          <a:prstGeom prst="rect">
            <a:avLst/>
          </a:prstGeom>
          <a:solidFill>
            <a:schemeClr val="bg1"/>
          </a:solidFill>
          <a:ln w="9525" algn="ctr">
            <a:solidFill>
              <a:schemeClr val="tx1"/>
            </a:solidFill>
            <a:round/>
            <a:headEnd/>
            <a:tailEnd/>
          </a:ln>
        </p:spPr>
        <p:txBody>
          <a:bodyPr/>
          <a:lstStyle/>
          <a:p>
            <a:endParaRPr lang="sv-SE"/>
          </a:p>
        </p:txBody>
      </p:sp>
      <p:sp>
        <p:nvSpPr>
          <p:cNvPr id="49" name="Rectangle 43"/>
          <p:cNvSpPr>
            <a:spLocks noChangeArrowheads="1"/>
          </p:cNvSpPr>
          <p:nvPr/>
        </p:nvSpPr>
        <p:spPr bwMode="auto">
          <a:xfrm>
            <a:off x="3519070" y="3743536"/>
            <a:ext cx="1319983" cy="1197632"/>
          </a:xfrm>
          <a:prstGeom prst="rect">
            <a:avLst/>
          </a:prstGeom>
          <a:solidFill>
            <a:schemeClr val="bg1"/>
          </a:solidFill>
          <a:ln w="9525" algn="ctr">
            <a:solidFill>
              <a:schemeClr val="tx1"/>
            </a:solidFill>
            <a:round/>
            <a:headEnd/>
            <a:tailEnd/>
          </a:ln>
        </p:spPr>
        <p:txBody>
          <a:bodyPr/>
          <a:lstStyle/>
          <a:p>
            <a:endParaRPr lang="sv-SE"/>
          </a:p>
        </p:txBody>
      </p:sp>
      <p:sp>
        <p:nvSpPr>
          <p:cNvPr id="50" name="TextBox 74"/>
          <p:cNvSpPr txBox="1">
            <a:spLocks noChangeArrowheads="1"/>
          </p:cNvSpPr>
          <p:nvPr/>
        </p:nvSpPr>
        <p:spPr bwMode="auto">
          <a:xfrm>
            <a:off x="3519069" y="3717034"/>
            <a:ext cx="1560339" cy="338554"/>
          </a:xfrm>
          <a:prstGeom prst="rect">
            <a:avLst/>
          </a:prstGeom>
          <a:noFill/>
          <a:ln w="9525">
            <a:noFill/>
            <a:miter lim="800000"/>
            <a:headEnd/>
            <a:tailEnd/>
          </a:ln>
        </p:spPr>
        <p:txBody>
          <a:bodyPr wrap="square">
            <a:spAutoFit/>
          </a:bodyPr>
          <a:lstStyle/>
          <a:p>
            <a:r>
              <a:rPr lang="sv-SE" sz="1600" b="1" dirty="0"/>
              <a:t>xxx</a:t>
            </a:r>
            <a:endParaRPr lang="sv-SE" sz="1400" dirty="0">
              <a:latin typeface="Arial" charset="0"/>
            </a:endParaRPr>
          </a:p>
        </p:txBody>
      </p:sp>
      <p:sp>
        <p:nvSpPr>
          <p:cNvPr id="51" name="Rectangle 43"/>
          <p:cNvSpPr>
            <a:spLocks noChangeArrowheads="1"/>
          </p:cNvSpPr>
          <p:nvPr/>
        </p:nvSpPr>
        <p:spPr bwMode="auto">
          <a:xfrm>
            <a:off x="5104155" y="2807432"/>
            <a:ext cx="1319983" cy="981608"/>
          </a:xfrm>
          <a:prstGeom prst="rect">
            <a:avLst/>
          </a:prstGeom>
          <a:solidFill>
            <a:schemeClr val="bg1"/>
          </a:solidFill>
          <a:ln w="9525" algn="ctr">
            <a:solidFill>
              <a:schemeClr val="tx1"/>
            </a:solidFill>
            <a:round/>
            <a:headEnd/>
            <a:tailEnd/>
          </a:ln>
        </p:spPr>
        <p:txBody>
          <a:bodyPr/>
          <a:lstStyle/>
          <a:p>
            <a:endParaRPr lang="sv-SE"/>
          </a:p>
        </p:txBody>
      </p:sp>
      <p:sp>
        <p:nvSpPr>
          <p:cNvPr id="52" name="TextBox 74"/>
          <p:cNvSpPr txBox="1">
            <a:spLocks noChangeArrowheads="1"/>
          </p:cNvSpPr>
          <p:nvPr/>
        </p:nvSpPr>
        <p:spPr bwMode="auto">
          <a:xfrm>
            <a:off x="5127994" y="2780930"/>
            <a:ext cx="1343404" cy="338554"/>
          </a:xfrm>
          <a:prstGeom prst="rect">
            <a:avLst/>
          </a:prstGeom>
          <a:noFill/>
          <a:ln w="9525">
            <a:noFill/>
            <a:miter lim="800000"/>
            <a:headEnd/>
            <a:tailEnd/>
          </a:ln>
        </p:spPr>
        <p:txBody>
          <a:bodyPr wrap="square">
            <a:spAutoFit/>
          </a:bodyPr>
          <a:lstStyle/>
          <a:p>
            <a:r>
              <a:rPr lang="sv-SE" sz="1600" b="1" dirty="0"/>
              <a:t>Mål: </a:t>
            </a:r>
            <a:endParaRPr lang="sv-SE" sz="1400" dirty="0">
              <a:latin typeface="Arial" charset="0"/>
            </a:endParaRPr>
          </a:p>
        </p:txBody>
      </p:sp>
      <p:sp>
        <p:nvSpPr>
          <p:cNvPr id="53" name="Rectangle 43"/>
          <p:cNvSpPr>
            <a:spLocks noChangeArrowheads="1"/>
          </p:cNvSpPr>
          <p:nvPr/>
        </p:nvSpPr>
        <p:spPr bwMode="auto">
          <a:xfrm>
            <a:off x="3241099" y="5396033"/>
            <a:ext cx="1416323" cy="1080120"/>
          </a:xfrm>
          <a:prstGeom prst="rect">
            <a:avLst/>
          </a:prstGeom>
          <a:solidFill>
            <a:schemeClr val="bg1"/>
          </a:solidFill>
          <a:ln w="9525" algn="ctr">
            <a:solidFill>
              <a:schemeClr val="tx1"/>
            </a:solidFill>
            <a:round/>
            <a:headEnd/>
            <a:tailEnd/>
          </a:ln>
        </p:spPr>
        <p:txBody>
          <a:bodyPr/>
          <a:lstStyle/>
          <a:p>
            <a:endParaRPr lang="sv-SE"/>
          </a:p>
        </p:txBody>
      </p:sp>
      <p:sp>
        <p:nvSpPr>
          <p:cNvPr id="54" name="TextBox 74"/>
          <p:cNvSpPr txBox="1">
            <a:spLocks noChangeArrowheads="1"/>
          </p:cNvSpPr>
          <p:nvPr/>
        </p:nvSpPr>
        <p:spPr bwMode="auto">
          <a:xfrm>
            <a:off x="3214595" y="5324027"/>
            <a:ext cx="1560339" cy="338554"/>
          </a:xfrm>
          <a:prstGeom prst="rect">
            <a:avLst/>
          </a:prstGeom>
          <a:noFill/>
          <a:ln w="9525">
            <a:noFill/>
            <a:miter lim="800000"/>
            <a:headEnd/>
            <a:tailEnd/>
          </a:ln>
        </p:spPr>
        <p:txBody>
          <a:bodyPr wrap="square">
            <a:spAutoFit/>
          </a:bodyPr>
          <a:lstStyle/>
          <a:p>
            <a:r>
              <a:rPr lang="sv-SE" sz="1600" b="1" dirty="0"/>
              <a:t>xxxx</a:t>
            </a:r>
            <a:endParaRPr lang="sv-SE" sz="1400" dirty="0">
              <a:latin typeface="Arial" charset="0"/>
            </a:endParaRPr>
          </a:p>
        </p:txBody>
      </p:sp>
      <p:sp>
        <p:nvSpPr>
          <p:cNvPr id="55" name="Rectangle 43"/>
          <p:cNvSpPr>
            <a:spLocks noChangeArrowheads="1"/>
          </p:cNvSpPr>
          <p:nvPr/>
        </p:nvSpPr>
        <p:spPr bwMode="auto">
          <a:xfrm>
            <a:off x="8391281" y="4941169"/>
            <a:ext cx="1416323" cy="985835"/>
          </a:xfrm>
          <a:prstGeom prst="rect">
            <a:avLst/>
          </a:prstGeom>
          <a:solidFill>
            <a:schemeClr val="bg1"/>
          </a:solidFill>
          <a:ln w="9525" algn="ctr">
            <a:solidFill>
              <a:schemeClr val="tx1"/>
            </a:solidFill>
            <a:round/>
            <a:headEnd/>
            <a:tailEnd/>
          </a:ln>
        </p:spPr>
        <p:txBody>
          <a:bodyPr/>
          <a:lstStyle/>
          <a:p>
            <a:endParaRPr lang="sv-SE"/>
          </a:p>
        </p:txBody>
      </p:sp>
      <p:sp>
        <p:nvSpPr>
          <p:cNvPr id="56" name="TextBox 74"/>
          <p:cNvSpPr txBox="1">
            <a:spLocks noChangeArrowheads="1"/>
          </p:cNvSpPr>
          <p:nvPr/>
        </p:nvSpPr>
        <p:spPr bwMode="auto">
          <a:xfrm>
            <a:off x="8428221" y="4923918"/>
            <a:ext cx="1560339" cy="338554"/>
          </a:xfrm>
          <a:prstGeom prst="rect">
            <a:avLst/>
          </a:prstGeom>
          <a:noFill/>
          <a:ln w="9525">
            <a:noFill/>
            <a:miter lim="800000"/>
            <a:headEnd/>
            <a:tailEnd/>
          </a:ln>
        </p:spPr>
        <p:txBody>
          <a:bodyPr wrap="square">
            <a:spAutoFit/>
          </a:bodyPr>
          <a:lstStyle/>
          <a:p>
            <a:r>
              <a:rPr lang="sv-SE" sz="1600" b="1" dirty="0"/>
              <a:t>xxxxx</a:t>
            </a:r>
            <a:endParaRPr lang="sv-SE" sz="1400" dirty="0">
              <a:latin typeface="Arial" charset="0"/>
            </a:endParaRPr>
          </a:p>
        </p:txBody>
      </p:sp>
      <p:sp>
        <p:nvSpPr>
          <p:cNvPr id="57" name="Rectangle 43"/>
          <p:cNvSpPr>
            <a:spLocks noChangeArrowheads="1"/>
          </p:cNvSpPr>
          <p:nvPr/>
        </p:nvSpPr>
        <p:spPr bwMode="auto">
          <a:xfrm>
            <a:off x="5873667" y="4077074"/>
            <a:ext cx="1608015" cy="661637"/>
          </a:xfrm>
          <a:prstGeom prst="rect">
            <a:avLst/>
          </a:prstGeom>
          <a:solidFill>
            <a:schemeClr val="bg1"/>
          </a:solidFill>
          <a:ln w="9525" algn="ctr">
            <a:solidFill>
              <a:schemeClr val="tx1"/>
            </a:solidFill>
            <a:round/>
            <a:headEnd/>
            <a:tailEnd/>
          </a:ln>
        </p:spPr>
        <p:txBody>
          <a:bodyPr/>
          <a:lstStyle/>
          <a:p>
            <a:endParaRPr lang="sv-SE"/>
          </a:p>
        </p:txBody>
      </p:sp>
      <p:sp>
        <p:nvSpPr>
          <p:cNvPr id="58" name="TextBox 74"/>
          <p:cNvSpPr txBox="1">
            <a:spLocks noChangeArrowheads="1"/>
          </p:cNvSpPr>
          <p:nvPr/>
        </p:nvSpPr>
        <p:spPr bwMode="auto">
          <a:xfrm>
            <a:off x="5847163" y="4026180"/>
            <a:ext cx="1704355" cy="553998"/>
          </a:xfrm>
          <a:prstGeom prst="rect">
            <a:avLst/>
          </a:prstGeom>
          <a:noFill/>
          <a:ln w="9525">
            <a:noFill/>
            <a:miter lim="800000"/>
            <a:headEnd/>
            <a:tailEnd/>
          </a:ln>
        </p:spPr>
        <p:txBody>
          <a:bodyPr wrap="square">
            <a:spAutoFit/>
          </a:bodyPr>
          <a:lstStyle/>
          <a:p>
            <a:r>
              <a:rPr lang="sv-SE" sz="1600" b="1" dirty="0"/>
              <a:t>Mål:</a:t>
            </a:r>
          </a:p>
          <a:p>
            <a:pPr>
              <a:defRPr/>
            </a:pPr>
            <a:r>
              <a:rPr lang="sv-SE" sz="1400" dirty="0">
                <a:latin typeface="Arial" charset="0"/>
              </a:rPr>
              <a:t>xxxxx</a:t>
            </a:r>
          </a:p>
        </p:txBody>
      </p:sp>
      <p:cxnSp>
        <p:nvCxnSpPr>
          <p:cNvPr id="62" name="Straight Arrow Connector 61"/>
          <p:cNvCxnSpPr/>
          <p:nvPr/>
        </p:nvCxnSpPr>
        <p:spPr>
          <a:xfrm flipV="1">
            <a:off x="4599189" y="1556793"/>
            <a:ext cx="576064" cy="3484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4" name="Straight Arrow Connector 63"/>
          <p:cNvCxnSpPr/>
          <p:nvPr/>
        </p:nvCxnSpPr>
        <p:spPr>
          <a:xfrm flipH="1" flipV="1">
            <a:off x="6183365" y="2060848"/>
            <a:ext cx="648072"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7" name="Straight Arrow Connector 66"/>
          <p:cNvCxnSpPr>
            <a:stCxn id="52" idx="0"/>
          </p:cNvCxnSpPr>
          <p:nvPr/>
        </p:nvCxnSpPr>
        <p:spPr>
          <a:xfrm flipH="1" flipV="1">
            <a:off x="5658112" y="2035485"/>
            <a:ext cx="141584" cy="74544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9" name="Straight Arrow Connector 68"/>
          <p:cNvCxnSpPr>
            <a:stCxn id="50" idx="0"/>
          </p:cNvCxnSpPr>
          <p:nvPr/>
        </p:nvCxnSpPr>
        <p:spPr>
          <a:xfrm flipV="1">
            <a:off x="4299239" y="3573017"/>
            <a:ext cx="804007" cy="14401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2" name="Straight Arrow Connector 71"/>
          <p:cNvCxnSpPr>
            <a:endCxn id="58" idx="3"/>
          </p:cNvCxnSpPr>
          <p:nvPr/>
        </p:nvCxnSpPr>
        <p:spPr>
          <a:xfrm flipH="1" flipV="1">
            <a:off x="7551518" y="4303179"/>
            <a:ext cx="936107" cy="63798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6" name="Straight Arrow Connector 75"/>
          <p:cNvCxnSpPr/>
          <p:nvPr/>
        </p:nvCxnSpPr>
        <p:spPr>
          <a:xfrm flipH="1" flipV="1">
            <a:off x="2520895" y="3684962"/>
            <a:ext cx="936972" cy="16975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3" name="Straight Arrow Connector 82"/>
          <p:cNvCxnSpPr/>
          <p:nvPr/>
        </p:nvCxnSpPr>
        <p:spPr>
          <a:xfrm flipH="1" flipV="1">
            <a:off x="6407864" y="3345799"/>
            <a:ext cx="543504" cy="67282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8" name="Rectangle 43"/>
          <p:cNvSpPr>
            <a:spLocks noChangeArrowheads="1"/>
          </p:cNvSpPr>
          <p:nvPr/>
        </p:nvSpPr>
        <p:spPr bwMode="auto">
          <a:xfrm>
            <a:off x="283771" y="3968258"/>
            <a:ext cx="1483763" cy="1004601"/>
          </a:xfrm>
          <a:prstGeom prst="rect">
            <a:avLst/>
          </a:prstGeom>
          <a:solidFill>
            <a:schemeClr val="bg1"/>
          </a:solidFill>
          <a:ln w="9525" algn="ctr">
            <a:solidFill>
              <a:schemeClr val="tx1"/>
            </a:solidFill>
            <a:round/>
            <a:headEnd/>
            <a:tailEnd/>
          </a:ln>
        </p:spPr>
        <p:txBody>
          <a:bodyPr/>
          <a:lstStyle/>
          <a:p>
            <a:endParaRPr lang="sv-SE"/>
          </a:p>
        </p:txBody>
      </p:sp>
      <p:sp>
        <p:nvSpPr>
          <p:cNvPr id="71" name="TextBox 74"/>
          <p:cNvSpPr txBox="1">
            <a:spLocks noChangeArrowheads="1"/>
          </p:cNvSpPr>
          <p:nvPr/>
        </p:nvSpPr>
        <p:spPr bwMode="auto">
          <a:xfrm>
            <a:off x="226550" y="3908255"/>
            <a:ext cx="1706172" cy="338554"/>
          </a:xfrm>
          <a:prstGeom prst="rect">
            <a:avLst/>
          </a:prstGeom>
          <a:noFill/>
          <a:ln w="9525">
            <a:noFill/>
            <a:miter lim="800000"/>
            <a:headEnd/>
            <a:tailEnd/>
          </a:ln>
        </p:spPr>
        <p:txBody>
          <a:bodyPr wrap="square">
            <a:spAutoFit/>
          </a:bodyPr>
          <a:lstStyle/>
          <a:p>
            <a:r>
              <a:rPr lang="sv-SE" sz="1600" b="1" dirty="0"/>
              <a:t>xxxxxx</a:t>
            </a:r>
            <a:endParaRPr lang="sv-SE" sz="1400" dirty="0">
              <a:latin typeface="Arial" charset="0"/>
            </a:endParaRPr>
          </a:p>
        </p:txBody>
      </p:sp>
      <p:cxnSp>
        <p:nvCxnSpPr>
          <p:cNvPr id="74" name="Straight Arrow Connector 73"/>
          <p:cNvCxnSpPr/>
          <p:nvPr/>
        </p:nvCxnSpPr>
        <p:spPr>
          <a:xfrm flipV="1">
            <a:off x="1161776" y="3378479"/>
            <a:ext cx="0"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3" name="Rectangle 43"/>
          <p:cNvSpPr>
            <a:spLocks noChangeArrowheads="1"/>
          </p:cNvSpPr>
          <p:nvPr/>
        </p:nvSpPr>
        <p:spPr bwMode="auto">
          <a:xfrm>
            <a:off x="423165" y="2547764"/>
            <a:ext cx="1440160" cy="837592"/>
          </a:xfrm>
          <a:prstGeom prst="rect">
            <a:avLst/>
          </a:prstGeom>
          <a:solidFill>
            <a:schemeClr val="bg1"/>
          </a:solidFill>
          <a:ln w="9525" algn="ctr">
            <a:solidFill>
              <a:schemeClr val="tx1"/>
            </a:solidFill>
            <a:round/>
            <a:headEnd/>
            <a:tailEnd/>
          </a:ln>
        </p:spPr>
        <p:txBody>
          <a:bodyPr/>
          <a:lstStyle/>
          <a:p>
            <a:endParaRPr lang="sv-SE"/>
          </a:p>
        </p:txBody>
      </p:sp>
      <p:sp>
        <p:nvSpPr>
          <p:cNvPr id="75" name="TextBox 74"/>
          <p:cNvSpPr txBox="1">
            <a:spLocks noChangeArrowheads="1"/>
          </p:cNvSpPr>
          <p:nvPr/>
        </p:nvSpPr>
        <p:spPr bwMode="auto">
          <a:xfrm>
            <a:off x="400583" y="2593268"/>
            <a:ext cx="1708735" cy="338554"/>
          </a:xfrm>
          <a:prstGeom prst="rect">
            <a:avLst/>
          </a:prstGeom>
          <a:noFill/>
          <a:ln w="9525">
            <a:noFill/>
            <a:miter lim="800000"/>
            <a:headEnd/>
            <a:tailEnd/>
          </a:ln>
        </p:spPr>
        <p:txBody>
          <a:bodyPr wrap="square">
            <a:spAutoFit/>
          </a:bodyPr>
          <a:lstStyle/>
          <a:p>
            <a:r>
              <a:rPr lang="sv-SE" sz="1600" b="1" dirty="0"/>
              <a:t>xxxxx</a:t>
            </a:r>
            <a:endParaRPr lang="sv-SE" sz="1400" dirty="0">
              <a:latin typeface="Arial" charset="0"/>
            </a:endParaRPr>
          </a:p>
        </p:txBody>
      </p:sp>
      <p:cxnSp>
        <p:nvCxnSpPr>
          <p:cNvPr id="78" name="Straight Arrow Connector 77"/>
          <p:cNvCxnSpPr>
            <a:stCxn id="73" idx="0"/>
          </p:cNvCxnSpPr>
          <p:nvPr/>
        </p:nvCxnSpPr>
        <p:spPr>
          <a:xfrm flipV="1">
            <a:off x="1143246" y="1988841"/>
            <a:ext cx="2489229" cy="5589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3" name="Rectangle 43"/>
          <p:cNvSpPr>
            <a:spLocks noChangeArrowheads="1"/>
          </p:cNvSpPr>
          <p:nvPr/>
        </p:nvSpPr>
        <p:spPr bwMode="auto">
          <a:xfrm>
            <a:off x="5823326" y="6047792"/>
            <a:ext cx="1989012" cy="693576"/>
          </a:xfrm>
          <a:prstGeom prst="rect">
            <a:avLst/>
          </a:prstGeom>
          <a:solidFill>
            <a:schemeClr val="bg1"/>
          </a:solidFill>
          <a:ln w="9525" algn="ctr">
            <a:solidFill>
              <a:schemeClr val="tx1"/>
            </a:solidFill>
            <a:round/>
            <a:headEnd/>
            <a:tailEnd/>
          </a:ln>
        </p:spPr>
        <p:txBody>
          <a:bodyPr/>
          <a:lstStyle/>
          <a:p>
            <a:endParaRPr lang="sv-SE"/>
          </a:p>
        </p:txBody>
      </p:sp>
      <p:sp>
        <p:nvSpPr>
          <p:cNvPr id="94" name="TextBox 93"/>
          <p:cNvSpPr txBox="1">
            <a:spLocks noChangeArrowheads="1"/>
          </p:cNvSpPr>
          <p:nvPr/>
        </p:nvSpPr>
        <p:spPr bwMode="auto">
          <a:xfrm>
            <a:off x="5770775" y="5979248"/>
            <a:ext cx="2140783" cy="338554"/>
          </a:xfrm>
          <a:prstGeom prst="rect">
            <a:avLst/>
          </a:prstGeom>
          <a:noFill/>
          <a:ln w="9525">
            <a:noFill/>
            <a:miter lim="800000"/>
            <a:headEnd/>
            <a:tailEnd/>
          </a:ln>
        </p:spPr>
        <p:txBody>
          <a:bodyPr wrap="square">
            <a:spAutoFit/>
          </a:bodyPr>
          <a:lstStyle/>
          <a:p>
            <a:r>
              <a:rPr lang="sv-SE" sz="1600" b="1" dirty="0"/>
              <a:t>xxxx</a:t>
            </a:r>
            <a:endParaRPr lang="sv-SE" sz="1400" dirty="0">
              <a:latin typeface="Arial" charset="0"/>
            </a:endParaRPr>
          </a:p>
        </p:txBody>
      </p:sp>
      <p:cxnSp>
        <p:nvCxnSpPr>
          <p:cNvPr id="96" name="Straight Arrow Connector 95"/>
          <p:cNvCxnSpPr/>
          <p:nvPr/>
        </p:nvCxnSpPr>
        <p:spPr>
          <a:xfrm flipH="1" flipV="1">
            <a:off x="4803368" y="4482621"/>
            <a:ext cx="1507779" cy="156517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7" name="Rectangle 43"/>
          <p:cNvSpPr>
            <a:spLocks noChangeArrowheads="1"/>
          </p:cNvSpPr>
          <p:nvPr/>
        </p:nvSpPr>
        <p:spPr bwMode="auto">
          <a:xfrm>
            <a:off x="2092480" y="2801865"/>
            <a:ext cx="1440160" cy="837592"/>
          </a:xfrm>
          <a:prstGeom prst="rect">
            <a:avLst/>
          </a:prstGeom>
          <a:solidFill>
            <a:schemeClr val="bg1"/>
          </a:solidFill>
          <a:ln w="9525" algn="ctr">
            <a:solidFill>
              <a:schemeClr val="tx1"/>
            </a:solidFill>
            <a:round/>
            <a:headEnd/>
            <a:tailEnd/>
          </a:ln>
        </p:spPr>
        <p:txBody>
          <a:bodyPr/>
          <a:lstStyle/>
          <a:p>
            <a:endParaRPr lang="sv-SE"/>
          </a:p>
        </p:txBody>
      </p:sp>
      <p:sp>
        <p:nvSpPr>
          <p:cNvPr id="79" name="TextBox 78"/>
          <p:cNvSpPr txBox="1">
            <a:spLocks noChangeArrowheads="1"/>
          </p:cNvSpPr>
          <p:nvPr/>
        </p:nvSpPr>
        <p:spPr bwMode="auto">
          <a:xfrm>
            <a:off x="2069898" y="2847370"/>
            <a:ext cx="1708735" cy="338554"/>
          </a:xfrm>
          <a:prstGeom prst="rect">
            <a:avLst/>
          </a:prstGeom>
          <a:noFill/>
          <a:ln w="9525">
            <a:noFill/>
            <a:miter lim="800000"/>
            <a:headEnd/>
            <a:tailEnd/>
          </a:ln>
        </p:spPr>
        <p:txBody>
          <a:bodyPr wrap="square">
            <a:spAutoFit/>
          </a:bodyPr>
          <a:lstStyle/>
          <a:p>
            <a:r>
              <a:rPr lang="sv-SE" sz="1600" b="1" dirty="0"/>
              <a:t>xxxxx</a:t>
            </a:r>
            <a:endParaRPr lang="sv-SE" sz="1400" dirty="0">
              <a:latin typeface="Arial" charset="0"/>
            </a:endParaRPr>
          </a:p>
        </p:txBody>
      </p:sp>
      <p:cxnSp>
        <p:nvCxnSpPr>
          <p:cNvPr id="81" name="Straight Arrow Connector 80"/>
          <p:cNvCxnSpPr/>
          <p:nvPr/>
        </p:nvCxnSpPr>
        <p:spPr>
          <a:xfrm flipV="1">
            <a:off x="2455905" y="2253151"/>
            <a:ext cx="1152732" cy="49977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2" name="TextBox 132"/>
          <p:cNvSpPr txBox="1">
            <a:spLocks noChangeArrowheads="1"/>
          </p:cNvSpPr>
          <p:nvPr/>
        </p:nvSpPr>
        <p:spPr bwMode="auto">
          <a:xfrm>
            <a:off x="2474626" y="868070"/>
            <a:ext cx="1714500" cy="338554"/>
          </a:xfrm>
          <a:prstGeom prst="rect">
            <a:avLst/>
          </a:prstGeom>
          <a:noFill/>
          <a:ln w="9525">
            <a:noFill/>
            <a:miter lim="800000"/>
            <a:headEnd/>
            <a:tailEnd/>
          </a:ln>
        </p:spPr>
        <p:txBody>
          <a:bodyPr>
            <a:spAutoFit/>
          </a:bodyPr>
          <a:lstStyle/>
          <a:p>
            <a:r>
              <a:rPr lang="sv-SE" sz="1600" dirty="0"/>
              <a:t>xxxxx</a:t>
            </a:r>
          </a:p>
        </p:txBody>
      </p:sp>
      <p:sp>
        <p:nvSpPr>
          <p:cNvPr id="84" name="TextBox 74"/>
          <p:cNvSpPr txBox="1">
            <a:spLocks noChangeArrowheads="1"/>
          </p:cNvSpPr>
          <p:nvPr/>
        </p:nvSpPr>
        <p:spPr bwMode="auto">
          <a:xfrm>
            <a:off x="3697670" y="1980909"/>
            <a:ext cx="1343404" cy="584775"/>
          </a:xfrm>
          <a:prstGeom prst="rect">
            <a:avLst/>
          </a:prstGeom>
          <a:noFill/>
          <a:ln w="9525">
            <a:noFill/>
            <a:miter lim="800000"/>
            <a:headEnd/>
            <a:tailEnd/>
          </a:ln>
        </p:spPr>
        <p:txBody>
          <a:bodyPr wrap="square">
            <a:spAutoFit/>
          </a:bodyPr>
          <a:lstStyle/>
          <a:p>
            <a:r>
              <a:rPr lang="sv-SE" sz="1600" b="1" dirty="0"/>
              <a:t>Mål: </a:t>
            </a:r>
          </a:p>
          <a:p>
            <a:r>
              <a:rPr lang="sv-SE" sz="1600" dirty="0"/>
              <a:t>nnn</a:t>
            </a:r>
          </a:p>
        </p:txBody>
      </p:sp>
      <p:sp>
        <p:nvSpPr>
          <p:cNvPr id="85" name="Rectangle 43"/>
          <p:cNvSpPr>
            <a:spLocks noChangeArrowheads="1"/>
          </p:cNvSpPr>
          <p:nvPr/>
        </p:nvSpPr>
        <p:spPr bwMode="auto">
          <a:xfrm>
            <a:off x="1211036" y="5257846"/>
            <a:ext cx="1483763" cy="1004601"/>
          </a:xfrm>
          <a:prstGeom prst="rect">
            <a:avLst/>
          </a:prstGeom>
          <a:solidFill>
            <a:schemeClr val="bg1"/>
          </a:solidFill>
          <a:ln w="9525" algn="ctr">
            <a:solidFill>
              <a:schemeClr val="tx1"/>
            </a:solidFill>
            <a:round/>
            <a:headEnd/>
            <a:tailEnd/>
          </a:ln>
        </p:spPr>
        <p:txBody>
          <a:bodyPr/>
          <a:lstStyle/>
          <a:p>
            <a:endParaRPr lang="sv-SE"/>
          </a:p>
        </p:txBody>
      </p:sp>
      <p:sp>
        <p:nvSpPr>
          <p:cNvPr id="87" name="TextBox 74"/>
          <p:cNvSpPr txBox="1">
            <a:spLocks noChangeArrowheads="1"/>
          </p:cNvSpPr>
          <p:nvPr/>
        </p:nvSpPr>
        <p:spPr bwMode="auto">
          <a:xfrm>
            <a:off x="1153815" y="5197843"/>
            <a:ext cx="1706172" cy="338554"/>
          </a:xfrm>
          <a:prstGeom prst="rect">
            <a:avLst/>
          </a:prstGeom>
          <a:noFill/>
          <a:ln w="9525">
            <a:noFill/>
            <a:miter lim="800000"/>
            <a:headEnd/>
            <a:tailEnd/>
          </a:ln>
        </p:spPr>
        <p:txBody>
          <a:bodyPr wrap="square">
            <a:spAutoFit/>
          </a:bodyPr>
          <a:lstStyle/>
          <a:p>
            <a:r>
              <a:rPr lang="sv-SE" sz="1600" b="1" dirty="0"/>
              <a:t>xxxxxx</a:t>
            </a:r>
            <a:endParaRPr lang="sv-SE" sz="1400" dirty="0">
              <a:latin typeface="Arial" charset="0"/>
            </a:endParaRPr>
          </a:p>
        </p:txBody>
      </p:sp>
      <p:cxnSp>
        <p:nvCxnSpPr>
          <p:cNvPr id="88" name="Straight Arrow Connector 87"/>
          <p:cNvCxnSpPr/>
          <p:nvPr/>
        </p:nvCxnSpPr>
        <p:spPr>
          <a:xfrm flipH="1" flipV="1">
            <a:off x="1655681" y="3378073"/>
            <a:ext cx="873177" cy="18662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33339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204</Words>
  <Application>Microsoft Office PowerPoint</Application>
  <PresentationFormat>Widescreen</PresentationFormat>
  <Paragraphs>42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Verdana</vt:lpstr>
      <vt:lpstr>Wingdings</vt:lpstr>
      <vt:lpstr>Office Theme</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Erik Perjons</dc:creator>
  <cp:lastModifiedBy>Erik Perjons</cp:lastModifiedBy>
  <cp:revision>1</cp:revision>
  <dcterms:created xsi:type="dcterms:W3CDTF">2020-10-08T11:32:52Z</dcterms:created>
  <dcterms:modified xsi:type="dcterms:W3CDTF">2020-10-08T11:33:15Z</dcterms:modified>
</cp:coreProperties>
</file>