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0" r:id="rId1"/>
    <p:sldMasterId id="2147483735" r:id="rId2"/>
    <p:sldMasterId id="2147483717" r:id="rId3"/>
    <p:sldMasterId id="2147483750" r:id="rId4"/>
    <p:sldMasterId id="2147483689" r:id="rId5"/>
  </p:sldMasterIdLst>
  <p:notesMasterIdLst>
    <p:notesMasterId r:id="rId32"/>
  </p:notesMasterIdLst>
  <p:handoutMasterIdLst>
    <p:handoutMasterId r:id="rId33"/>
  </p:handoutMasterIdLst>
  <p:sldIdLst>
    <p:sldId id="264" r:id="rId6"/>
    <p:sldId id="403" r:id="rId7"/>
    <p:sldId id="298" r:id="rId8"/>
    <p:sldId id="498" r:id="rId9"/>
    <p:sldId id="499" r:id="rId10"/>
    <p:sldId id="500" r:id="rId11"/>
    <p:sldId id="501" r:id="rId12"/>
    <p:sldId id="502" r:id="rId13"/>
    <p:sldId id="503" r:id="rId14"/>
    <p:sldId id="504" r:id="rId15"/>
    <p:sldId id="505" r:id="rId16"/>
    <p:sldId id="518" r:id="rId17"/>
    <p:sldId id="506" r:id="rId18"/>
    <p:sldId id="519" r:id="rId19"/>
    <p:sldId id="507" r:id="rId20"/>
    <p:sldId id="508" r:id="rId21"/>
    <p:sldId id="522" r:id="rId22"/>
    <p:sldId id="453" r:id="rId23"/>
    <p:sldId id="511" r:id="rId24"/>
    <p:sldId id="512" r:id="rId25"/>
    <p:sldId id="513" r:id="rId26"/>
    <p:sldId id="520" r:id="rId27"/>
    <p:sldId id="521" r:id="rId28"/>
    <p:sldId id="517" r:id="rId29"/>
    <p:sldId id="427" r:id="rId30"/>
    <p:sldId id="523" r:id="rId31"/>
  </p:sldIdLst>
  <p:sldSz cx="9144000" cy="5143500" type="screen16x9"/>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4F"/>
    <a:srgbClr val="939A5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80" autoAdjust="0"/>
    <p:restoredTop sz="94434" autoAdjust="0"/>
  </p:normalViewPr>
  <p:slideViewPr>
    <p:cSldViewPr snapToGrid="0">
      <p:cViewPr varScale="1">
        <p:scale>
          <a:sx n="101" d="100"/>
          <a:sy n="101" d="100"/>
        </p:scale>
        <p:origin x="272" y="68"/>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wmf"/><Relationship Id="rId1" Type="http://schemas.openxmlformats.org/officeDocument/2006/relationships/image" Target="../media/image12.emf"/><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wmf"/><Relationship Id="rId1" Type="http://schemas.openxmlformats.org/officeDocument/2006/relationships/image" Target="../media/image12.emf"/><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wmf"/><Relationship Id="rId1" Type="http://schemas.openxmlformats.org/officeDocument/2006/relationships/image" Target="../media/image12.emf"/><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wmf"/><Relationship Id="rId1" Type="http://schemas.openxmlformats.org/officeDocument/2006/relationships/image" Target="../media/image12.emf"/><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wmf"/><Relationship Id="rId1" Type="http://schemas.openxmlformats.org/officeDocument/2006/relationships/image" Target="../media/image12.emf"/><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wmf"/><Relationship Id="rId1" Type="http://schemas.openxmlformats.org/officeDocument/2006/relationships/image" Target="../media/image12.emf"/><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wmf"/><Relationship Id="rId1" Type="http://schemas.openxmlformats.org/officeDocument/2006/relationships/image" Target="../media/image12.emf"/><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7C84FDD-BB37-6B48-A9C5-1C3155F992C4}" type="datetimeFigureOut">
              <a:rPr lang="en-US" smtClean="0"/>
              <a:t>9/21/2025</a:t>
            </a:fld>
            <a:endParaRPr lang="sv-SE"/>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A10884B-425D-4B4B-8C23-55A191888549}" type="slidenum">
              <a:rPr lang="sv-SE" smtClean="0"/>
              <a:t>‹#›</a:t>
            </a:fld>
            <a:endParaRPr lang="sv-SE"/>
          </a:p>
        </p:txBody>
      </p:sp>
    </p:spTree>
    <p:extLst>
      <p:ext uri="{BB962C8B-B14F-4D97-AF65-F5344CB8AC3E}">
        <p14:creationId xmlns:p14="http://schemas.microsoft.com/office/powerpoint/2010/main" val="31302309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100B7E-7A17-47E8-A5AB-33071C0C8AAA}" type="datetimeFigureOut">
              <a:rPr lang="sv-SE" smtClean="0"/>
              <a:pPr/>
              <a:t>2025-09-21</a:t>
            </a:fld>
            <a:endParaRPr lang="sv-SE"/>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264AB5-3208-46EB-A2CB-53BA67DEFF15}" type="slidenum">
              <a:rPr lang="sv-SE" smtClean="0"/>
              <a:pPr/>
              <a:t>‹#›</a:t>
            </a:fld>
            <a:endParaRPr lang="sv-SE"/>
          </a:p>
        </p:txBody>
      </p:sp>
    </p:spTree>
    <p:extLst>
      <p:ext uri="{BB962C8B-B14F-4D97-AF65-F5344CB8AC3E}">
        <p14:creationId xmlns:p14="http://schemas.microsoft.com/office/powerpoint/2010/main" val="422437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latin typeface="Arial" panose="020B0604020202020204" pitchFamily="34" charset="0"/>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1400" i="1">
                <a:solidFill>
                  <a:schemeClr val="tx1"/>
                </a:solidFill>
                <a:latin typeface="Arial" panose="020B0604020202020204" pitchFamily="34" charset="0"/>
              </a:defRPr>
            </a:lvl1pPr>
            <a:lvl2pPr marL="742950" indent="-285750" defTabSz="957263" eaLnBrk="0" hangingPunct="0">
              <a:defRPr sz="1400" i="1">
                <a:solidFill>
                  <a:schemeClr val="tx1"/>
                </a:solidFill>
                <a:latin typeface="Arial" panose="020B0604020202020204" pitchFamily="34" charset="0"/>
              </a:defRPr>
            </a:lvl2pPr>
            <a:lvl3pPr marL="1143000" indent="-228600" defTabSz="957263" eaLnBrk="0" hangingPunct="0">
              <a:defRPr sz="1400" i="1">
                <a:solidFill>
                  <a:schemeClr val="tx1"/>
                </a:solidFill>
                <a:latin typeface="Arial" panose="020B0604020202020204" pitchFamily="34" charset="0"/>
              </a:defRPr>
            </a:lvl3pPr>
            <a:lvl4pPr marL="1600200" indent="-228600" defTabSz="957263" eaLnBrk="0" hangingPunct="0">
              <a:defRPr sz="1400" i="1">
                <a:solidFill>
                  <a:schemeClr val="tx1"/>
                </a:solidFill>
                <a:latin typeface="Arial" panose="020B0604020202020204" pitchFamily="34" charset="0"/>
              </a:defRPr>
            </a:lvl4pPr>
            <a:lvl5pPr marL="2057400" indent="-228600" defTabSz="957263" eaLnBrk="0" hangingPunct="0">
              <a:defRPr sz="1400" i="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sz="1400" i="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sz="1400" i="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sz="1400" i="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fld id="{5266984B-3571-4922-8C75-0CFD71F5D64F}" type="slidenum">
              <a:rPr lang="en-US" altLang="sv-SE" sz="1300" i="0"/>
              <a:pPr eaLnBrk="1" hangingPunct="1"/>
              <a:t>2</a:t>
            </a:fld>
            <a:endParaRPr lang="en-US" altLang="sv-SE" sz="1300" i="0"/>
          </a:p>
        </p:txBody>
      </p:sp>
    </p:spTree>
    <p:extLst>
      <p:ext uri="{BB962C8B-B14F-4D97-AF65-F5344CB8AC3E}">
        <p14:creationId xmlns:p14="http://schemas.microsoft.com/office/powerpoint/2010/main" val="3427672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BFE164-B184-4A30-9F3F-B78565F49B4F}" type="slidenum">
              <a:rPr lang="en-US" altLang="sv-SE"/>
              <a:pPr/>
              <a:t>18</a:t>
            </a:fld>
            <a:endParaRPr lang="en-US" altLang="sv-SE"/>
          </a:p>
        </p:txBody>
      </p:sp>
      <p:sp>
        <p:nvSpPr>
          <p:cNvPr id="954370" name="Rectangle 2"/>
          <p:cNvSpPr>
            <a:spLocks noGrp="1" noRot="1" noChangeAspect="1" noChangeArrowheads="1" noTextEdit="1"/>
          </p:cNvSpPr>
          <p:nvPr>
            <p:ph type="sldImg"/>
          </p:nvPr>
        </p:nvSpPr>
        <p:spPr>
          <a:xfrm>
            <a:off x="750888" y="719138"/>
            <a:ext cx="5816600" cy="3273425"/>
          </a:xfrm>
          <a:ln/>
        </p:spPr>
      </p:sp>
      <p:sp>
        <p:nvSpPr>
          <p:cNvPr id="954371" name="Rectangle 3"/>
          <p:cNvSpPr>
            <a:spLocks noGrp="1" noChangeArrowheads="1"/>
          </p:cNvSpPr>
          <p:nvPr>
            <p:ph type="body" idx="1"/>
          </p:nvPr>
        </p:nvSpPr>
        <p:spPr>
          <a:xfrm>
            <a:off x="258763" y="4095750"/>
            <a:ext cx="7056437" cy="5135563"/>
          </a:xfrm>
        </p:spPr>
        <p:txBody>
          <a:bodyPr/>
          <a:lstStyle/>
          <a:p>
            <a:r>
              <a:rPr lang="sv-SE" altLang="sv-SE"/>
              <a:t>Modeller kan delas in i två kategorier- strukturella modeller/strukturdiagram och beteendemodeller/beteendediagram. </a:t>
            </a:r>
          </a:p>
          <a:p>
            <a:endParaRPr lang="sv-SE" altLang="sv-SE"/>
          </a:p>
          <a:p>
            <a:r>
              <a:rPr lang="sv-SE" altLang="sv-SE"/>
              <a:t>Strukturella modeller eller strukturdiagram specificerar de statiska aspekterna av systemet, det vill säga de statiska relationerna mellan systemets termer. </a:t>
            </a:r>
          </a:p>
          <a:p>
            <a:endParaRPr lang="sv-SE" altLang="sv-SE"/>
          </a:p>
          <a:p>
            <a:r>
              <a:rPr lang="sv-SE" altLang="sv-SE"/>
              <a:t>Beteendemodeller eller beteendediagram </a:t>
            </a:r>
            <a:r>
              <a:rPr lang="en-GB" altLang="sv-SE"/>
              <a:t>specificerar dynamiska (beteendemässiga) aspekter av systemet, det vill säga de specificerar manipuleringen eller förändringen av de statiska relationerna och i vilken ordning det sker. Vad som menas med detta kommer att bli tydligare längre fram i momentet. </a:t>
            </a:r>
          </a:p>
          <a:p>
            <a:endParaRPr lang="sv-SE" altLang="sv-SE"/>
          </a:p>
          <a:p>
            <a:r>
              <a:rPr lang="sv-SE" altLang="sv-SE"/>
              <a:t>Som vi nämnt tidigare i denna presentation så skiljer UML-specifikationen på diagram och modeller medan hos andra författare är modell och diagram synonymer.  </a:t>
            </a:r>
          </a:p>
          <a:p>
            <a:endParaRPr lang="en-US" altLang="sv-SE"/>
          </a:p>
        </p:txBody>
      </p:sp>
    </p:spTree>
    <p:extLst>
      <p:ext uri="{BB962C8B-B14F-4D97-AF65-F5344CB8AC3E}">
        <p14:creationId xmlns:p14="http://schemas.microsoft.com/office/powerpoint/2010/main" val="314946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eaLnBrk="0" hangingPunct="0">
              <a:defRPr sz="1400" i="1">
                <a:solidFill>
                  <a:schemeClr val="tx1"/>
                </a:solidFill>
                <a:latin typeface="Arial" panose="020B0604020202020204" pitchFamily="34" charset="0"/>
              </a:defRPr>
            </a:lvl1pPr>
            <a:lvl2pPr marL="742950" indent="-285750" defTabSz="958850" eaLnBrk="0" hangingPunct="0">
              <a:defRPr sz="1400" i="1">
                <a:solidFill>
                  <a:schemeClr val="tx1"/>
                </a:solidFill>
                <a:latin typeface="Arial" panose="020B0604020202020204" pitchFamily="34" charset="0"/>
              </a:defRPr>
            </a:lvl2pPr>
            <a:lvl3pPr marL="1143000" indent="-228600" defTabSz="958850" eaLnBrk="0" hangingPunct="0">
              <a:defRPr sz="1400" i="1">
                <a:solidFill>
                  <a:schemeClr val="tx1"/>
                </a:solidFill>
                <a:latin typeface="Arial" panose="020B0604020202020204" pitchFamily="34" charset="0"/>
              </a:defRPr>
            </a:lvl3pPr>
            <a:lvl4pPr marL="1600200" indent="-228600" defTabSz="958850" eaLnBrk="0" hangingPunct="0">
              <a:defRPr sz="1400" i="1">
                <a:solidFill>
                  <a:schemeClr val="tx1"/>
                </a:solidFill>
                <a:latin typeface="Arial" panose="020B0604020202020204" pitchFamily="34" charset="0"/>
              </a:defRPr>
            </a:lvl4pPr>
            <a:lvl5pPr marL="2057400" indent="-228600" defTabSz="958850" eaLnBrk="0" hangingPunct="0">
              <a:defRPr sz="1400" i="1">
                <a:solidFill>
                  <a:schemeClr val="tx1"/>
                </a:solidFill>
                <a:latin typeface="Arial" panose="020B0604020202020204" pitchFamily="34" charset="0"/>
              </a:defRPr>
            </a:lvl5pPr>
            <a:lvl6pPr marL="2514600" indent="-228600" defTabSz="958850" eaLnBrk="0" fontAlgn="base" hangingPunct="0">
              <a:spcBef>
                <a:spcPct val="0"/>
              </a:spcBef>
              <a:spcAft>
                <a:spcPct val="0"/>
              </a:spcAft>
              <a:defRPr sz="1400" i="1">
                <a:solidFill>
                  <a:schemeClr val="tx1"/>
                </a:solidFill>
                <a:latin typeface="Arial" panose="020B0604020202020204" pitchFamily="34" charset="0"/>
              </a:defRPr>
            </a:lvl6pPr>
            <a:lvl7pPr marL="2971800" indent="-228600" defTabSz="958850" eaLnBrk="0" fontAlgn="base" hangingPunct="0">
              <a:spcBef>
                <a:spcPct val="0"/>
              </a:spcBef>
              <a:spcAft>
                <a:spcPct val="0"/>
              </a:spcAft>
              <a:defRPr sz="1400" i="1">
                <a:solidFill>
                  <a:schemeClr val="tx1"/>
                </a:solidFill>
                <a:latin typeface="Arial" panose="020B0604020202020204" pitchFamily="34" charset="0"/>
              </a:defRPr>
            </a:lvl7pPr>
            <a:lvl8pPr marL="3429000" indent="-228600" defTabSz="958850" eaLnBrk="0" fontAlgn="base" hangingPunct="0">
              <a:spcBef>
                <a:spcPct val="0"/>
              </a:spcBef>
              <a:spcAft>
                <a:spcPct val="0"/>
              </a:spcAft>
              <a:defRPr sz="1400" i="1">
                <a:solidFill>
                  <a:schemeClr val="tx1"/>
                </a:solidFill>
                <a:latin typeface="Arial" panose="020B0604020202020204" pitchFamily="34" charset="0"/>
              </a:defRPr>
            </a:lvl8pPr>
            <a:lvl9pPr marL="3886200" indent="-228600" defTabSz="95885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fld id="{6C95D090-3E0C-4EC2-88C5-C96CA9423AC9}" type="slidenum">
              <a:rPr lang="en-US" altLang="sv-SE" i="0"/>
              <a:pPr eaLnBrk="1" hangingPunct="1"/>
              <a:t>25</a:t>
            </a:fld>
            <a:endParaRPr lang="en-US" altLang="sv-SE" i="0"/>
          </a:p>
        </p:txBody>
      </p:sp>
      <p:sp>
        <p:nvSpPr>
          <p:cNvPr id="182275" name="Rectangle 2"/>
          <p:cNvSpPr>
            <a:spLocks noGrp="1" noRot="1" noChangeAspect="1" noChangeArrowheads="1" noTextEdit="1"/>
          </p:cNvSpPr>
          <p:nvPr>
            <p:ph type="sldImg"/>
          </p:nvPr>
        </p:nvSpPr>
        <p:spPr>
          <a:xfrm>
            <a:off x="92075" y="530225"/>
            <a:ext cx="6613525" cy="3721100"/>
          </a:xfrm>
          <a:ln/>
        </p:spPr>
      </p:sp>
      <p:sp>
        <p:nvSpPr>
          <p:cNvPr id="182276" name="Rectangle 3"/>
          <p:cNvSpPr>
            <a:spLocks noGrp="1" noChangeArrowheads="1"/>
          </p:cNvSpPr>
          <p:nvPr>
            <p:ph type="body" idx="1"/>
          </p:nvPr>
        </p:nvSpPr>
        <p:spPr>
          <a:xfrm>
            <a:off x="457200" y="4308475"/>
            <a:ext cx="6172200" cy="530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sv-SE" altLang="sv-SE">
                <a:latin typeface="Arial" panose="020B0604020202020204" pitchFamily="34" charset="0"/>
              </a:rPr>
              <a:t>De allra flesta som kommer i kontakt med UML gör det genom att använda dess diagram på något sätt, antingen genom att själv skapa modeller, eller genom att studera domäner, eller system, som andra ha r modellerat. </a:t>
            </a:r>
          </a:p>
          <a:p>
            <a:pPr eaLnBrk="1" hangingPunct="1"/>
            <a:endParaRPr lang="sv-SE" altLang="sv-SE">
              <a:latin typeface="Arial" panose="020B0604020202020204" pitchFamily="34" charset="0"/>
            </a:endParaRPr>
          </a:p>
          <a:p>
            <a:pPr eaLnBrk="1" hangingPunct="1"/>
            <a:r>
              <a:rPr lang="sv-SE" altLang="sv-SE">
                <a:latin typeface="Arial" panose="020B0604020202020204" pitchFamily="34" charset="0"/>
              </a:rPr>
              <a:t>Från och med version 2.0 har UML 13 diagramtyper. Diagramtyperna har fokus på olika delar av domänen, eller systemet, som modelleras. De 13 typerna delas in i två huvudgrupper. Dessa grupper är </a:t>
            </a:r>
          </a:p>
          <a:p>
            <a:pPr eaLnBrk="1" hangingPunct="1"/>
            <a:r>
              <a:rPr lang="sv-SE" altLang="sv-SE">
                <a:latin typeface="Arial" panose="020B0604020202020204" pitchFamily="34" charset="0"/>
              </a:rPr>
              <a:t>dels strukturdiagram (eng. Structure Diagrams), som används för att beskriva koncept och andra statiska, eller strukturella, aspekter av domänen eller systemet, </a:t>
            </a:r>
          </a:p>
          <a:p>
            <a:pPr eaLnBrk="1" hangingPunct="1"/>
            <a:r>
              <a:rPr lang="sv-SE" altLang="sv-SE">
                <a:latin typeface="Arial" panose="020B0604020202020204" pitchFamily="34" charset="0"/>
              </a:rPr>
              <a:t>och dels beteendediagram (eng. Behavior Diagrams), som beskriver de beteenden som finns i en domän eller system.</a:t>
            </a:r>
          </a:p>
          <a:p>
            <a:pPr eaLnBrk="1" hangingPunct="1"/>
            <a:endParaRPr lang="sv-SE" altLang="sv-SE">
              <a:latin typeface="Arial" panose="020B0604020202020204" pitchFamily="34" charset="0"/>
            </a:endParaRPr>
          </a:p>
        </p:txBody>
      </p:sp>
    </p:spTree>
    <p:extLst>
      <p:ext uri="{BB962C8B-B14F-4D97-AF65-F5344CB8AC3E}">
        <p14:creationId xmlns:p14="http://schemas.microsoft.com/office/powerpoint/2010/main" val="2583324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1400" i="1">
                <a:solidFill>
                  <a:schemeClr val="tx1"/>
                </a:solidFill>
                <a:latin typeface="Arial" panose="020B0604020202020204" pitchFamily="34" charset="0"/>
              </a:defRPr>
            </a:lvl1pPr>
            <a:lvl2pPr marL="742950" indent="-285750" defTabSz="957263" eaLnBrk="0" hangingPunct="0">
              <a:defRPr sz="1400" i="1">
                <a:solidFill>
                  <a:schemeClr val="tx1"/>
                </a:solidFill>
                <a:latin typeface="Arial" panose="020B0604020202020204" pitchFamily="34" charset="0"/>
              </a:defRPr>
            </a:lvl2pPr>
            <a:lvl3pPr marL="1143000" indent="-228600" defTabSz="957263" eaLnBrk="0" hangingPunct="0">
              <a:defRPr sz="1400" i="1">
                <a:solidFill>
                  <a:schemeClr val="tx1"/>
                </a:solidFill>
                <a:latin typeface="Arial" panose="020B0604020202020204" pitchFamily="34" charset="0"/>
              </a:defRPr>
            </a:lvl3pPr>
            <a:lvl4pPr marL="1600200" indent="-228600" defTabSz="957263" eaLnBrk="0" hangingPunct="0">
              <a:defRPr sz="1400" i="1">
                <a:solidFill>
                  <a:schemeClr val="tx1"/>
                </a:solidFill>
                <a:latin typeface="Arial" panose="020B0604020202020204" pitchFamily="34" charset="0"/>
              </a:defRPr>
            </a:lvl4pPr>
            <a:lvl5pPr marL="2057400" indent="-228600" defTabSz="957263" eaLnBrk="0" hangingPunct="0">
              <a:defRPr sz="1400" i="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sz="1400" i="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sz="1400" i="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sz="1400" i="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fld id="{494B03DD-33AD-43FA-8C8E-009BBC9C0714}" type="slidenum">
              <a:rPr lang="en-US" altLang="sv-SE" sz="1300" i="0"/>
              <a:pPr eaLnBrk="1" hangingPunct="1"/>
              <a:t>4</a:t>
            </a:fld>
            <a:endParaRPr lang="en-US" altLang="sv-SE" sz="1300" i="0"/>
          </a:p>
        </p:txBody>
      </p:sp>
      <p:sp>
        <p:nvSpPr>
          <p:cNvPr id="54275" name="Rectangle 2"/>
          <p:cNvSpPr>
            <a:spLocks noGrp="1" noRot="1" noChangeAspect="1" noChangeArrowheads="1" noTextEdit="1"/>
          </p:cNvSpPr>
          <p:nvPr>
            <p:ph type="sldImg"/>
          </p:nvPr>
        </p:nvSpPr>
        <p:spPr>
          <a:xfrm>
            <a:off x="457200" y="511175"/>
            <a:ext cx="6400800" cy="3600450"/>
          </a:xfrm>
          <a:ln/>
        </p:spPr>
      </p:sp>
      <p:sp>
        <p:nvSpPr>
          <p:cNvPr id="54276" name="Rectangle 3"/>
          <p:cNvSpPr>
            <a:spLocks noGrp="1" noChangeArrowheads="1"/>
          </p:cNvSpPr>
          <p:nvPr>
            <p:ph type="body" idx="1"/>
          </p:nvPr>
        </p:nvSpPr>
        <p:spPr>
          <a:xfrm>
            <a:off x="492125" y="4165600"/>
            <a:ext cx="6642100" cy="5133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pPr eaLnBrk="1" hangingPunct="1"/>
            <a:r>
              <a:rPr lang="sv-SE" altLang="sv-SE">
                <a:latin typeface="Arial" panose="020B0604020202020204" pitchFamily="34" charset="0"/>
              </a:rPr>
              <a:t>Nu har vi lagt till ytterligare en del, till höger i bilden. Vi kallar den delen för grafiska modeller/diagram, medan den vänstra delen benämns ”verkligheten”. Notera än en gång att är det vi ser till vänster är en slags modell av verkligheten, men för resonemangets skull ska vi alltså tänka oss att det är verkligheten. </a:t>
            </a:r>
          </a:p>
          <a:p>
            <a:pPr eaLnBrk="1" hangingPunct="1"/>
            <a:endParaRPr lang="sv-SE" altLang="sv-SE">
              <a:latin typeface="Arial" panose="020B0604020202020204" pitchFamily="34" charset="0"/>
            </a:endParaRPr>
          </a:p>
          <a:p>
            <a:pPr eaLnBrk="1" hangingPunct="1"/>
            <a:r>
              <a:rPr lang="sv-SE" altLang="sv-SE">
                <a:latin typeface="Arial" panose="020B0604020202020204" pitchFamily="34" charset="0"/>
              </a:rPr>
              <a:t>Till höger ser vi modeller eller diagram av det som finns i verkligheten. Man bruka säga att dessa modeller/diagram ska representera eller avbilda företeelser i verkligheten. </a:t>
            </a:r>
          </a:p>
          <a:p>
            <a:pPr eaLnBrk="1" hangingPunct="1"/>
            <a:endParaRPr lang="sv-SE" altLang="sv-SE">
              <a:latin typeface="Arial" panose="020B0604020202020204" pitchFamily="34" charset="0"/>
            </a:endParaRPr>
          </a:p>
          <a:p>
            <a:pPr eaLnBrk="1" hangingPunct="1"/>
            <a:r>
              <a:rPr lang="sv-SE" altLang="sv-SE">
                <a:latin typeface="Arial" panose="020B0604020202020204" pitchFamily="34" charset="0"/>
              </a:rPr>
              <a:t>Modellerna/diagrammen till höger är skapade i modelleringsspråket UML. Enligt UML:s specifikation är det olika diagram och inte modeller som vi ser till höger i bilden. Dessa diagram skapar tillsammans en modell av det vi vill representera. De olika diagrammen ger med andra olika aspekter eller perspektiv på modellen. </a:t>
            </a:r>
          </a:p>
          <a:p>
            <a:pPr eaLnBrk="1" hangingPunct="1"/>
            <a:endParaRPr lang="sv-SE" altLang="sv-SE">
              <a:latin typeface="Arial" panose="020B0604020202020204" pitchFamily="34" charset="0"/>
            </a:endParaRPr>
          </a:p>
          <a:p>
            <a:pPr eaLnBrk="1" hangingPunct="1"/>
            <a:r>
              <a:rPr lang="sv-SE" altLang="sv-SE">
                <a:latin typeface="Arial" panose="020B0604020202020204" pitchFamily="34" charset="0"/>
              </a:rPr>
              <a:t>Notera dock att olika författare har olika syn på relationen mellan modell och diagram. Hos en del författare används modell, eller snarare grafisk modell, och diagram som synonymer. </a:t>
            </a:r>
          </a:p>
          <a:p>
            <a:pPr eaLnBrk="1" hangingPunct="1"/>
            <a:endParaRPr lang="sv-SE" altLang="sv-SE">
              <a:latin typeface="Arial" panose="020B0604020202020204" pitchFamily="34" charset="0"/>
            </a:endParaRPr>
          </a:p>
          <a:p>
            <a:pPr eaLnBrk="1" hangingPunct="1"/>
            <a:r>
              <a:rPr lang="sv-SE" altLang="sv-SE">
                <a:latin typeface="Arial" panose="020B0604020202020204" pitchFamily="34" charset="0"/>
              </a:rPr>
              <a:t>Notera också att en modell behöver inte vara grafisk, den kan till exempel formuleras i textform eller som en formel. </a:t>
            </a:r>
          </a:p>
          <a:p>
            <a:pPr eaLnBrk="1" hangingPunct="1"/>
            <a:endParaRPr lang="sv-SE" altLang="sv-SE">
              <a:latin typeface="Arial" panose="020B0604020202020204" pitchFamily="34" charset="0"/>
            </a:endParaRPr>
          </a:p>
          <a:p>
            <a:pPr eaLnBrk="1" hangingPunct="1"/>
            <a:r>
              <a:rPr lang="sv-SE" altLang="sv-SE">
                <a:latin typeface="Arial" panose="020B0604020202020204" pitchFamily="34" charset="0"/>
              </a:rPr>
              <a:t>Om vi då tittar på den högra delen av bilden kan vi notera följande: </a:t>
            </a:r>
          </a:p>
          <a:p>
            <a:pPr eaLnBrk="1" hangingPunct="1"/>
            <a:r>
              <a:rPr lang="sv-SE" altLang="sv-SE">
                <a:latin typeface="Arial" panose="020B0604020202020204" pitchFamily="34" charset="0"/>
              </a:rPr>
              <a:t>- på övre nivån finns aktivitetsdiagram för att modellera verksamhetsprocesser, sekvensdiagram för att modellera kommunikation mellan människor och i klassdiagram för att modellera verksamhetsbegrepp, det vill säga de begrepp som används i verksamheten när människor kommunicerar muntligt eller genom att skicka dokument, </a:t>
            </a:r>
          </a:p>
          <a:p>
            <a:pPr eaLnBrk="1" hangingPunct="1"/>
            <a:r>
              <a:rPr lang="sv-SE" altLang="sv-SE">
                <a:latin typeface="Arial" panose="020B0604020202020204" pitchFamily="34" charset="0"/>
              </a:rPr>
              <a:t>- på mellersta nivån finns användningsfallsdiagram för att modellera interaktionen mellan människor och datorer, </a:t>
            </a:r>
          </a:p>
          <a:p>
            <a:pPr eaLnBrk="1" hangingPunct="1"/>
            <a:r>
              <a:rPr lang="sv-SE" altLang="sv-SE">
                <a:latin typeface="Arial" panose="020B0604020202020204" pitchFamily="34" charset="0"/>
              </a:rPr>
              <a:t>- på undre nivån finns aktivitetsdiagram för att modellera mjuk- och hårdvaruprocesser i datorsystem, sekvensdiagram för att modellera kommunikation inom och mellan mjukvara såväl som för hårdvara, och klassdiagram för att modellera de informationselement som används av datorer. </a:t>
            </a:r>
          </a:p>
          <a:p>
            <a:pPr eaLnBrk="1" hangingPunct="1"/>
            <a:endParaRPr lang="sv-SE" altLang="sv-SE">
              <a:latin typeface="Arial" panose="020B0604020202020204" pitchFamily="34" charset="0"/>
            </a:endParaRPr>
          </a:p>
          <a:p>
            <a:pPr eaLnBrk="1" hangingPunct="1">
              <a:spcBef>
                <a:spcPct val="0"/>
              </a:spcBef>
            </a:pPr>
            <a:r>
              <a:rPr lang="sv-SE" altLang="sv-SE">
                <a:latin typeface="Arial" panose="020B0604020202020204" pitchFamily="34" charset="0"/>
              </a:rPr>
              <a:t>Som vi ser kan några typer av UML-diagram användas på fler än en nivå, till exempel används klassdiagram, aktivitetsdiagram och sekvensdiagram både på den övre och nedre nivån. </a:t>
            </a:r>
          </a:p>
          <a:p>
            <a:pPr eaLnBrk="1" hangingPunct="1">
              <a:spcBef>
                <a:spcPct val="0"/>
              </a:spcBef>
            </a:pPr>
            <a:endParaRPr lang="sv-SE" altLang="sv-SE">
              <a:latin typeface="Arial" panose="020B0604020202020204" pitchFamily="34" charset="0"/>
            </a:endParaRPr>
          </a:p>
        </p:txBody>
      </p:sp>
    </p:spTree>
    <p:extLst>
      <p:ext uri="{BB962C8B-B14F-4D97-AF65-F5344CB8AC3E}">
        <p14:creationId xmlns:p14="http://schemas.microsoft.com/office/powerpoint/2010/main" val="1512990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1400" i="1">
                <a:solidFill>
                  <a:schemeClr val="tx1"/>
                </a:solidFill>
                <a:latin typeface="Arial" panose="020B0604020202020204" pitchFamily="34" charset="0"/>
              </a:defRPr>
            </a:lvl1pPr>
            <a:lvl2pPr marL="742950" indent="-285750" defTabSz="957263" eaLnBrk="0" hangingPunct="0">
              <a:defRPr sz="1400" i="1">
                <a:solidFill>
                  <a:schemeClr val="tx1"/>
                </a:solidFill>
                <a:latin typeface="Arial" panose="020B0604020202020204" pitchFamily="34" charset="0"/>
              </a:defRPr>
            </a:lvl2pPr>
            <a:lvl3pPr marL="1143000" indent="-228600" defTabSz="957263" eaLnBrk="0" hangingPunct="0">
              <a:defRPr sz="1400" i="1">
                <a:solidFill>
                  <a:schemeClr val="tx1"/>
                </a:solidFill>
                <a:latin typeface="Arial" panose="020B0604020202020204" pitchFamily="34" charset="0"/>
              </a:defRPr>
            </a:lvl3pPr>
            <a:lvl4pPr marL="1600200" indent="-228600" defTabSz="957263" eaLnBrk="0" hangingPunct="0">
              <a:defRPr sz="1400" i="1">
                <a:solidFill>
                  <a:schemeClr val="tx1"/>
                </a:solidFill>
                <a:latin typeface="Arial" panose="020B0604020202020204" pitchFamily="34" charset="0"/>
              </a:defRPr>
            </a:lvl4pPr>
            <a:lvl5pPr marL="2057400" indent="-228600" defTabSz="957263" eaLnBrk="0" hangingPunct="0">
              <a:defRPr sz="1400" i="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sz="1400" i="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sz="1400" i="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sz="1400" i="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fld id="{494B03DD-33AD-43FA-8C8E-009BBC9C0714}" type="slidenum">
              <a:rPr lang="en-US" altLang="sv-SE" sz="1300" i="0"/>
              <a:pPr eaLnBrk="1" hangingPunct="1"/>
              <a:t>5</a:t>
            </a:fld>
            <a:endParaRPr lang="en-US" altLang="sv-SE" sz="1300" i="0"/>
          </a:p>
        </p:txBody>
      </p:sp>
      <p:sp>
        <p:nvSpPr>
          <p:cNvPr id="54275" name="Rectangle 2"/>
          <p:cNvSpPr>
            <a:spLocks noGrp="1" noRot="1" noChangeAspect="1" noChangeArrowheads="1" noTextEdit="1"/>
          </p:cNvSpPr>
          <p:nvPr>
            <p:ph type="sldImg"/>
          </p:nvPr>
        </p:nvSpPr>
        <p:spPr>
          <a:xfrm>
            <a:off x="457200" y="511175"/>
            <a:ext cx="6400800" cy="3600450"/>
          </a:xfrm>
          <a:ln/>
        </p:spPr>
      </p:sp>
      <p:sp>
        <p:nvSpPr>
          <p:cNvPr id="54276" name="Rectangle 3"/>
          <p:cNvSpPr>
            <a:spLocks noGrp="1" noChangeArrowheads="1"/>
          </p:cNvSpPr>
          <p:nvPr>
            <p:ph type="body" idx="1"/>
          </p:nvPr>
        </p:nvSpPr>
        <p:spPr>
          <a:xfrm>
            <a:off x="492125" y="4165600"/>
            <a:ext cx="6642100" cy="5133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pPr eaLnBrk="1" hangingPunct="1"/>
            <a:r>
              <a:rPr lang="sv-SE" altLang="sv-SE">
                <a:latin typeface="Arial" panose="020B0604020202020204" pitchFamily="34" charset="0"/>
              </a:rPr>
              <a:t>Nu har vi lagt till ytterligare en del, till höger i bilden. Vi kallar den delen för grafiska modeller/diagram, medan den vänstra delen benämns ”verkligheten”. Notera än en gång att är det vi ser till vänster är en slags modell av verkligheten, men för resonemangets skull ska vi alltså tänka oss att det är verkligheten. </a:t>
            </a:r>
          </a:p>
          <a:p>
            <a:pPr eaLnBrk="1" hangingPunct="1"/>
            <a:endParaRPr lang="sv-SE" altLang="sv-SE">
              <a:latin typeface="Arial" panose="020B0604020202020204" pitchFamily="34" charset="0"/>
            </a:endParaRPr>
          </a:p>
          <a:p>
            <a:pPr eaLnBrk="1" hangingPunct="1"/>
            <a:r>
              <a:rPr lang="sv-SE" altLang="sv-SE">
                <a:latin typeface="Arial" panose="020B0604020202020204" pitchFamily="34" charset="0"/>
              </a:rPr>
              <a:t>Till höger ser vi modeller eller diagram av det som finns i verkligheten. Man bruka säga att dessa modeller/diagram ska representera eller avbilda företeelser i verkligheten. </a:t>
            </a:r>
          </a:p>
          <a:p>
            <a:pPr eaLnBrk="1" hangingPunct="1"/>
            <a:endParaRPr lang="sv-SE" altLang="sv-SE">
              <a:latin typeface="Arial" panose="020B0604020202020204" pitchFamily="34" charset="0"/>
            </a:endParaRPr>
          </a:p>
          <a:p>
            <a:pPr eaLnBrk="1" hangingPunct="1"/>
            <a:r>
              <a:rPr lang="sv-SE" altLang="sv-SE">
                <a:latin typeface="Arial" panose="020B0604020202020204" pitchFamily="34" charset="0"/>
              </a:rPr>
              <a:t>Modellerna/diagrammen till höger är skapade i modelleringsspråket UML. Enligt UML:s specifikation är det olika diagram och inte modeller som vi ser till höger i bilden. Dessa diagram skapar tillsammans en modell av det vi vill representera. De olika diagrammen ger med andra olika aspekter eller perspektiv på modellen. </a:t>
            </a:r>
          </a:p>
          <a:p>
            <a:pPr eaLnBrk="1" hangingPunct="1"/>
            <a:endParaRPr lang="sv-SE" altLang="sv-SE">
              <a:latin typeface="Arial" panose="020B0604020202020204" pitchFamily="34" charset="0"/>
            </a:endParaRPr>
          </a:p>
          <a:p>
            <a:pPr eaLnBrk="1" hangingPunct="1"/>
            <a:r>
              <a:rPr lang="sv-SE" altLang="sv-SE">
                <a:latin typeface="Arial" panose="020B0604020202020204" pitchFamily="34" charset="0"/>
              </a:rPr>
              <a:t>Notera dock att olika författare har olika syn på relationen mellan modell och diagram. Hos en del författare används modell, eller snarare grafisk modell, och diagram som synonymer. </a:t>
            </a:r>
          </a:p>
          <a:p>
            <a:pPr eaLnBrk="1" hangingPunct="1"/>
            <a:endParaRPr lang="sv-SE" altLang="sv-SE">
              <a:latin typeface="Arial" panose="020B0604020202020204" pitchFamily="34" charset="0"/>
            </a:endParaRPr>
          </a:p>
          <a:p>
            <a:pPr eaLnBrk="1" hangingPunct="1"/>
            <a:r>
              <a:rPr lang="sv-SE" altLang="sv-SE">
                <a:latin typeface="Arial" panose="020B0604020202020204" pitchFamily="34" charset="0"/>
              </a:rPr>
              <a:t>Notera också att en modell behöver inte vara grafisk, den kan till exempel formuleras i textform eller som en formel. </a:t>
            </a:r>
          </a:p>
          <a:p>
            <a:pPr eaLnBrk="1" hangingPunct="1"/>
            <a:endParaRPr lang="sv-SE" altLang="sv-SE">
              <a:latin typeface="Arial" panose="020B0604020202020204" pitchFamily="34" charset="0"/>
            </a:endParaRPr>
          </a:p>
          <a:p>
            <a:pPr eaLnBrk="1" hangingPunct="1"/>
            <a:r>
              <a:rPr lang="sv-SE" altLang="sv-SE">
                <a:latin typeface="Arial" panose="020B0604020202020204" pitchFamily="34" charset="0"/>
              </a:rPr>
              <a:t>Om vi då tittar på den högra delen av bilden kan vi notera följande: </a:t>
            </a:r>
          </a:p>
          <a:p>
            <a:pPr eaLnBrk="1" hangingPunct="1"/>
            <a:r>
              <a:rPr lang="sv-SE" altLang="sv-SE">
                <a:latin typeface="Arial" panose="020B0604020202020204" pitchFamily="34" charset="0"/>
              </a:rPr>
              <a:t>- på övre nivån finns aktivitetsdiagram för att modellera verksamhetsprocesser, sekvensdiagram för att modellera kommunikation mellan människor och i klassdiagram för att modellera verksamhetsbegrepp, det vill säga de begrepp som används i verksamheten när människor kommunicerar muntligt eller genom att skicka dokument, </a:t>
            </a:r>
          </a:p>
          <a:p>
            <a:pPr eaLnBrk="1" hangingPunct="1"/>
            <a:r>
              <a:rPr lang="sv-SE" altLang="sv-SE">
                <a:latin typeface="Arial" panose="020B0604020202020204" pitchFamily="34" charset="0"/>
              </a:rPr>
              <a:t>- på mellersta nivån finns användningsfallsdiagram för att modellera interaktionen mellan människor och datorer, </a:t>
            </a:r>
          </a:p>
          <a:p>
            <a:pPr eaLnBrk="1" hangingPunct="1"/>
            <a:r>
              <a:rPr lang="sv-SE" altLang="sv-SE">
                <a:latin typeface="Arial" panose="020B0604020202020204" pitchFamily="34" charset="0"/>
              </a:rPr>
              <a:t>- på undre nivån finns aktivitetsdiagram för att modellera mjuk- och hårdvaruprocesser i datorsystem, sekvensdiagram för att modellera kommunikation inom och mellan mjukvara såväl som för hårdvara, och klassdiagram för att modellera de informationselement som används av datorer. </a:t>
            </a:r>
          </a:p>
          <a:p>
            <a:pPr eaLnBrk="1" hangingPunct="1"/>
            <a:endParaRPr lang="sv-SE" altLang="sv-SE">
              <a:latin typeface="Arial" panose="020B0604020202020204" pitchFamily="34" charset="0"/>
            </a:endParaRPr>
          </a:p>
          <a:p>
            <a:pPr eaLnBrk="1" hangingPunct="1">
              <a:spcBef>
                <a:spcPct val="0"/>
              </a:spcBef>
            </a:pPr>
            <a:r>
              <a:rPr lang="sv-SE" altLang="sv-SE">
                <a:latin typeface="Arial" panose="020B0604020202020204" pitchFamily="34" charset="0"/>
              </a:rPr>
              <a:t>Som vi ser kan några typer av UML-diagram användas på fler än en nivå, till exempel används klassdiagram, aktivitetsdiagram och sekvensdiagram både på den övre och nedre nivån. </a:t>
            </a:r>
          </a:p>
          <a:p>
            <a:pPr eaLnBrk="1" hangingPunct="1">
              <a:spcBef>
                <a:spcPct val="0"/>
              </a:spcBef>
            </a:pPr>
            <a:endParaRPr lang="sv-SE" altLang="sv-SE">
              <a:latin typeface="Arial" panose="020B0604020202020204" pitchFamily="34" charset="0"/>
            </a:endParaRPr>
          </a:p>
        </p:txBody>
      </p:sp>
    </p:spTree>
    <p:extLst>
      <p:ext uri="{BB962C8B-B14F-4D97-AF65-F5344CB8AC3E}">
        <p14:creationId xmlns:p14="http://schemas.microsoft.com/office/powerpoint/2010/main" val="2932079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1400" i="1">
                <a:solidFill>
                  <a:schemeClr val="tx1"/>
                </a:solidFill>
                <a:latin typeface="Arial" panose="020B0604020202020204" pitchFamily="34" charset="0"/>
              </a:defRPr>
            </a:lvl1pPr>
            <a:lvl2pPr marL="742950" indent="-285750" defTabSz="957263" eaLnBrk="0" hangingPunct="0">
              <a:defRPr sz="1400" i="1">
                <a:solidFill>
                  <a:schemeClr val="tx1"/>
                </a:solidFill>
                <a:latin typeface="Arial" panose="020B0604020202020204" pitchFamily="34" charset="0"/>
              </a:defRPr>
            </a:lvl2pPr>
            <a:lvl3pPr marL="1143000" indent="-228600" defTabSz="957263" eaLnBrk="0" hangingPunct="0">
              <a:defRPr sz="1400" i="1">
                <a:solidFill>
                  <a:schemeClr val="tx1"/>
                </a:solidFill>
                <a:latin typeface="Arial" panose="020B0604020202020204" pitchFamily="34" charset="0"/>
              </a:defRPr>
            </a:lvl3pPr>
            <a:lvl4pPr marL="1600200" indent="-228600" defTabSz="957263" eaLnBrk="0" hangingPunct="0">
              <a:defRPr sz="1400" i="1">
                <a:solidFill>
                  <a:schemeClr val="tx1"/>
                </a:solidFill>
                <a:latin typeface="Arial" panose="020B0604020202020204" pitchFamily="34" charset="0"/>
              </a:defRPr>
            </a:lvl4pPr>
            <a:lvl5pPr marL="2057400" indent="-228600" defTabSz="957263" eaLnBrk="0" hangingPunct="0">
              <a:defRPr sz="1400" i="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sz="1400" i="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sz="1400" i="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sz="1400" i="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fld id="{494B03DD-33AD-43FA-8C8E-009BBC9C0714}" type="slidenum">
              <a:rPr lang="en-US" altLang="sv-SE" sz="1300" i="0"/>
              <a:pPr eaLnBrk="1" hangingPunct="1"/>
              <a:t>6</a:t>
            </a:fld>
            <a:endParaRPr lang="en-US" altLang="sv-SE" sz="1300" i="0"/>
          </a:p>
        </p:txBody>
      </p:sp>
      <p:sp>
        <p:nvSpPr>
          <p:cNvPr id="54275" name="Rectangle 2"/>
          <p:cNvSpPr>
            <a:spLocks noGrp="1" noRot="1" noChangeAspect="1" noChangeArrowheads="1" noTextEdit="1"/>
          </p:cNvSpPr>
          <p:nvPr>
            <p:ph type="sldImg"/>
          </p:nvPr>
        </p:nvSpPr>
        <p:spPr>
          <a:xfrm>
            <a:off x="457200" y="511175"/>
            <a:ext cx="6400800" cy="3600450"/>
          </a:xfrm>
          <a:ln/>
        </p:spPr>
      </p:sp>
      <p:sp>
        <p:nvSpPr>
          <p:cNvPr id="54276" name="Rectangle 3"/>
          <p:cNvSpPr>
            <a:spLocks noGrp="1" noChangeArrowheads="1"/>
          </p:cNvSpPr>
          <p:nvPr>
            <p:ph type="body" idx="1"/>
          </p:nvPr>
        </p:nvSpPr>
        <p:spPr>
          <a:xfrm>
            <a:off x="492125" y="4165600"/>
            <a:ext cx="6642100" cy="5133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pPr eaLnBrk="1" hangingPunct="1"/>
            <a:r>
              <a:rPr lang="sv-SE" altLang="sv-SE">
                <a:latin typeface="Arial" panose="020B0604020202020204" pitchFamily="34" charset="0"/>
              </a:rPr>
              <a:t>Nu har vi lagt till ytterligare en del, till höger i bilden. Vi kallar den delen för grafiska modeller/diagram, medan den vänstra delen benämns ”verkligheten”. Notera än en gång att är det vi ser till vänster är en slags modell av verkligheten, men för resonemangets skull ska vi alltså tänka oss att det är verkligheten. </a:t>
            </a:r>
          </a:p>
          <a:p>
            <a:pPr eaLnBrk="1" hangingPunct="1"/>
            <a:endParaRPr lang="sv-SE" altLang="sv-SE">
              <a:latin typeface="Arial" panose="020B0604020202020204" pitchFamily="34" charset="0"/>
            </a:endParaRPr>
          </a:p>
          <a:p>
            <a:pPr eaLnBrk="1" hangingPunct="1"/>
            <a:r>
              <a:rPr lang="sv-SE" altLang="sv-SE">
                <a:latin typeface="Arial" panose="020B0604020202020204" pitchFamily="34" charset="0"/>
              </a:rPr>
              <a:t>Till höger ser vi modeller eller diagram av det som finns i verkligheten. Man bruka säga att dessa modeller/diagram ska representera eller avbilda företeelser i verkligheten. </a:t>
            </a:r>
          </a:p>
          <a:p>
            <a:pPr eaLnBrk="1" hangingPunct="1"/>
            <a:endParaRPr lang="sv-SE" altLang="sv-SE">
              <a:latin typeface="Arial" panose="020B0604020202020204" pitchFamily="34" charset="0"/>
            </a:endParaRPr>
          </a:p>
          <a:p>
            <a:pPr eaLnBrk="1" hangingPunct="1"/>
            <a:r>
              <a:rPr lang="sv-SE" altLang="sv-SE">
                <a:latin typeface="Arial" panose="020B0604020202020204" pitchFamily="34" charset="0"/>
              </a:rPr>
              <a:t>Modellerna/diagrammen till höger är skapade i modelleringsspråket UML. Enligt UML:s specifikation är det olika diagram och inte modeller som vi ser till höger i bilden. Dessa diagram skapar tillsammans en modell av det vi vill representera. De olika diagrammen ger med andra olika aspekter eller perspektiv på modellen. </a:t>
            </a:r>
          </a:p>
          <a:p>
            <a:pPr eaLnBrk="1" hangingPunct="1"/>
            <a:endParaRPr lang="sv-SE" altLang="sv-SE">
              <a:latin typeface="Arial" panose="020B0604020202020204" pitchFamily="34" charset="0"/>
            </a:endParaRPr>
          </a:p>
          <a:p>
            <a:pPr eaLnBrk="1" hangingPunct="1"/>
            <a:r>
              <a:rPr lang="sv-SE" altLang="sv-SE">
                <a:latin typeface="Arial" panose="020B0604020202020204" pitchFamily="34" charset="0"/>
              </a:rPr>
              <a:t>Notera dock att olika författare har olika syn på relationen mellan modell och diagram. Hos en del författare används modell, eller snarare grafisk modell, och diagram som synonymer. </a:t>
            </a:r>
          </a:p>
          <a:p>
            <a:pPr eaLnBrk="1" hangingPunct="1"/>
            <a:endParaRPr lang="sv-SE" altLang="sv-SE">
              <a:latin typeface="Arial" panose="020B0604020202020204" pitchFamily="34" charset="0"/>
            </a:endParaRPr>
          </a:p>
          <a:p>
            <a:pPr eaLnBrk="1" hangingPunct="1"/>
            <a:r>
              <a:rPr lang="sv-SE" altLang="sv-SE">
                <a:latin typeface="Arial" panose="020B0604020202020204" pitchFamily="34" charset="0"/>
              </a:rPr>
              <a:t>Notera också att en modell behöver inte vara grafisk, den kan till exempel formuleras i textform eller som en formel. </a:t>
            </a:r>
          </a:p>
          <a:p>
            <a:pPr eaLnBrk="1" hangingPunct="1"/>
            <a:endParaRPr lang="sv-SE" altLang="sv-SE">
              <a:latin typeface="Arial" panose="020B0604020202020204" pitchFamily="34" charset="0"/>
            </a:endParaRPr>
          </a:p>
          <a:p>
            <a:pPr eaLnBrk="1" hangingPunct="1"/>
            <a:r>
              <a:rPr lang="sv-SE" altLang="sv-SE">
                <a:latin typeface="Arial" panose="020B0604020202020204" pitchFamily="34" charset="0"/>
              </a:rPr>
              <a:t>Om vi då tittar på den högra delen av bilden kan vi notera följande: </a:t>
            </a:r>
          </a:p>
          <a:p>
            <a:pPr eaLnBrk="1" hangingPunct="1"/>
            <a:r>
              <a:rPr lang="sv-SE" altLang="sv-SE">
                <a:latin typeface="Arial" panose="020B0604020202020204" pitchFamily="34" charset="0"/>
              </a:rPr>
              <a:t>- på övre nivån finns aktivitetsdiagram för att modellera verksamhetsprocesser, sekvensdiagram för att modellera kommunikation mellan människor och i klassdiagram för att modellera verksamhetsbegrepp, det vill säga de begrepp som används i verksamheten när människor kommunicerar muntligt eller genom att skicka dokument, </a:t>
            </a:r>
          </a:p>
          <a:p>
            <a:pPr eaLnBrk="1" hangingPunct="1"/>
            <a:r>
              <a:rPr lang="sv-SE" altLang="sv-SE">
                <a:latin typeface="Arial" panose="020B0604020202020204" pitchFamily="34" charset="0"/>
              </a:rPr>
              <a:t>- på mellersta nivån finns användningsfallsdiagram för att modellera interaktionen mellan människor och datorer, </a:t>
            </a:r>
          </a:p>
          <a:p>
            <a:pPr eaLnBrk="1" hangingPunct="1"/>
            <a:r>
              <a:rPr lang="sv-SE" altLang="sv-SE">
                <a:latin typeface="Arial" panose="020B0604020202020204" pitchFamily="34" charset="0"/>
              </a:rPr>
              <a:t>- på undre nivån finns aktivitetsdiagram för att modellera mjuk- och hårdvaruprocesser i datorsystem, sekvensdiagram för att modellera kommunikation inom och mellan mjukvara såväl som för hårdvara, och klassdiagram för att modellera de informationselement som används av datorer. </a:t>
            </a:r>
          </a:p>
          <a:p>
            <a:pPr eaLnBrk="1" hangingPunct="1"/>
            <a:endParaRPr lang="sv-SE" altLang="sv-SE">
              <a:latin typeface="Arial" panose="020B0604020202020204" pitchFamily="34" charset="0"/>
            </a:endParaRPr>
          </a:p>
          <a:p>
            <a:pPr eaLnBrk="1" hangingPunct="1">
              <a:spcBef>
                <a:spcPct val="0"/>
              </a:spcBef>
            </a:pPr>
            <a:r>
              <a:rPr lang="sv-SE" altLang="sv-SE">
                <a:latin typeface="Arial" panose="020B0604020202020204" pitchFamily="34" charset="0"/>
              </a:rPr>
              <a:t>Som vi ser kan några typer av UML-diagram användas på fler än en nivå, till exempel används klassdiagram, aktivitetsdiagram och sekvensdiagram både på den övre och nedre nivån. </a:t>
            </a:r>
          </a:p>
          <a:p>
            <a:pPr eaLnBrk="1" hangingPunct="1">
              <a:spcBef>
                <a:spcPct val="0"/>
              </a:spcBef>
            </a:pPr>
            <a:endParaRPr lang="sv-SE" altLang="sv-SE">
              <a:latin typeface="Arial" panose="020B0604020202020204" pitchFamily="34" charset="0"/>
            </a:endParaRPr>
          </a:p>
        </p:txBody>
      </p:sp>
    </p:spTree>
    <p:extLst>
      <p:ext uri="{BB962C8B-B14F-4D97-AF65-F5344CB8AC3E}">
        <p14:creationId xmlns:p14="http://schemas.microsoft.com/office/powerpoint/2010/main" val="1010243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1400" i="1">
                <a:solidFill>
                  <a:schemeClr val="tx1"/>
                </a:solidFill>
                <a:latin typeface="Arial" panose="020B0604020202020204" pitchFamily="34" charset="0"/>
              </a:defRPr>
            </a:lvl1pPr>
            <a:lvl2pPr marL="742950" indent="-285750" defTabSz="957263" eaLnBrk="0" hangingPunct="0">
              <a:defRPr sz="1400" i="1">
                <a:solidFill>
                  <a:schemeClr val="tx1"/>
                </a:solidFill>
                <a:latin typeface="Arial" panose="020B0604020202020204" pitchFamily="34" charset="0"/>
              </a:defRPr>
            </a:lvl2pPr>
            <a:lvl3pPr marL="1143000" indent="-228600" defTabSz="957263" eaLnBrk="0" hangingPunct="0">
              <a:defRPr sz="1400" i="1">
                <a:solidFill>
                  <a:schemeClr val="tx1"/>
                </a:solidFill>
                <a:latin typeface="Arial" panose="020B0604020202020204" pitchFamily="34" charset="0"/>
              </a:defRPr>
            </a:lvl3pPr>
            <a:lvl4pPr marL="1600200" indent="-228600" defTabSz="957263" eaLnBrk="0" hangingPunct="0">
              <a:defRPr sz="1400" i="1">
                <a:solidFill>
                  <a:schemeClr val="tx1"/>
                </a:solidFill>
                <a:latin typeface="Arial" panose="020B0604020202020204" pitchFamily="34" charset="0"/>
              </a:defRPr>
            </a:lvl4pPr>
            <a:lvl5pPr marL="2057400" indent="-228600" defTabSz="957263" eaLnBrk="0" hangingPunct="0">
              <a:defRPr sz="1400" i="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sz="1400" i="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sz="1400" i="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sz="1400" i="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fld id="{494B03DD-33AD-43FA-8C8E-009BBC9C0714}" type="slidenum">
              <a:rPr lang="en-US" altLang="sv-SE" sz="1300" i="0"/>
              <a:pPr eaLnBrk="1" hangingPunct="1"/>
              <a:t>7</a:t>
            </a:fld>
            <a:endParaRPr lang="en-US" altLang="sv-SE" sz="1300" i="0"/>
          </a:p>
        </p:txBody>
      </p:sp>
      <p:sp>
        <p:nvSpPr>
          <p:cNvPr id="54275" name="Rectangle 2"/>
          <p:cNvSpPr>
            <a:spLocks noGrp="1" noRot="1" noChangeAspect="1" noChangeArrowheads="1" noTextEdit="1"/>
          </p:cNvSpPr>
          <p:nvPr>
            <p:ph type="sldImg"/>
          </p:nvPr>
        </p:nvSpPr>
        <p:spPr>
          <a:xfrm>
            <a:off x="457200" y="511175"/>
            <a:ext cx="6400800" cy="3600450"/>
          </a:xfrm>
          <a:ln/>
        </p:spPr>
      </p:sp>
      <p:sp>
        <p:nvSpPr>
          <p:cNvPr id="54276" name="Rectangle 3"/>
          <p:cNvSpPr>
            <a:spLocks noGrp="1" noChangeArrowheads="1"/>
          </p:cNvSpPr>
          <p:nvPr>
            <p:ph type="body" idx="1"/>
          </p:nvPr>
        </p:nvSpPr>
        <p:spPr>
          <a:xfrm>
            <a:off x="492125" y="4165600"/>
            <a:ext cx="6642100" cy="5133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pPr eaLnBrk="1" hangingPunct="1"/>
            <a:r>
              <a:rPr lang="sv-SE" altLang="sv-SE">
                <a:latin typeface="Arial" panose="020B0604020202020204" pitchFamily="34" charset="0"/>
              </a:rPr>
              <a:t>Nu har vi lagt till ytterligare en del, till höger i bilden. Vi kallar den delen för grafiska modeller/diagram, medan den vänstra delen benämns ”verkligheten”. Notera än en gång att är det vi ser till vänster är en slags modell av verkligheten, men för resonemangets skull ska vi alltså tänka oss att det är verkligheten. </a:t>
            </a:r>
          </a:p>
          <a:p>
            <a:pPr eaLnBrk="1" hangingPunct="1"/>
            <a:endParaRPr lang="sv-SE" altLang="sv-SE">
              <a:latin typeface="Arial" panose="020B0604020202020204" pitchFamily="34" charset="0"/>
            </a:endParaRPr>
          </a:p>
          <a:p>
            <a:pPr eaLnBrk="1" hangingPunct="1"/>
            <a:r>
              <a:rPr lang="sv-SE" altLang="sv-SE">
                <a:latin typeface="Arial" panose="020B0604020202020204" pitchFamily="34" charset="0"/>
              </a:rPr>
              <a:t>Till höger ser vi modeller eller diagram av det som finns i verkligheten. Man bruka säga att dessa modeller/diagram ska representera eller avbilda företeelser i verkligheten. </a:t>
            </a:r>
          </a:p>
          <a:p>
            <a:pPr eaLnBrk="1" hangingPunct="1"/>
            <a:endParaRPr lang="sv-SE" altLang="sv-SE">
              <a:latin typeface="Arial" panose="020B0604020202020204" pitchFamily="34" charset="0"/>
            </a:endParaRPr>
          </a:p>
          <a:p>
            <a:pPr eaLnBrk="1" hangingPunct="1"/>
            <a:r>
              <a:rPr lang="sv-SE" altLang="sv-SE">
                <a:latin typeface="Arial" panose="020B0604020202020204" pitchFamily="34" charset="0"/>
              </a:rPr>
              <a:t>Modellerna/diagrammen till höger är skapade i modelleringsspråket UML. Enligt UML:s specifikation är det olika diagram och inte modeller som vi ser till höger i bilden. Dessa diagram skapar tillsammans en modell av det vi vill representera. De olika diagrammen ger med andra olika aspekter eller perspektiv på modellen. </a:t>
            </a:r>
          </a:p>
          <a:p>
            <a:pPr eaLnBrk="1" hangingPunct="1"/>
            <a:endParaRPr lang="sv-SE" altLang="sv-SE">
              <a:latin typeface="Arial" panose="020B0604020202020204" pitchFamily="34" charset="0"/>
            </a:endParaRPr>
          </a:p>
          <a:p>
            <a:pPr eaLnBrk="1" hangingPunct="1"/>
            <a:r>
              <a:rPr lang="sv-SE" altLang="sv-SE">
                <a:latin typeface="Arial" panose="020B0604020202020204" pitchFamily="34" charset="0"/>
              </a:rPr>
              <a:t>Notera dock att olika författare har olika syn på relationen mellan modell och diagram. Hos en del författare används modell, eller snarare grafisk modell, och diagram som synonymer. </a:t>
            </a:r>
          </a:p>
          <a:p>
            <a:pPr eaLnBrk="1" hangingPunct="1"/>
            <a:endParaRPr lang="sv-SE" altLang="sv-SE">
              <a:latin typeface="Arial" panose="020B0604020202020204" pitchFamily="34" charset="0"/>
            </a:endParaRPr>
          </a:p>
          <a:p>
            <a:pPr eaLnBrk="1" hangingPunct="1"/>
            <a:r>
              <a:rPr lang="sv-SE" altLang="sv-SE">
                <a:latin typeface="Arial" panose="020B0604020202020204" pitchFamily="34" charset="0"/>
              </a:rPr>
              <a:t>Notera också att en modell behöver inte vara grafisk, den kan till exempel formuleras i textform eller som en formel. </a:t>
            </a:r>
          </a:p>
          <a:p>
            <a:pPr eaLnBrk="1" hangingPunct="1"/>
            <a:endParaRPr lang="sv-SE" altLang="sv-SE">
              <a:latin typeface="Arial" panose="020B0604020202020204" pitchFamily="34" charset="0"/>
            </a:endParaRPr>
          </a:p>
          <a:p>
            <a:pPr eaLnBrk="1" hangingPunct="1"/>
            <a:r>
              <a:rPr lang="sv-SE" altLang="sv-SE">
                <a:latin typeface="Arial" panose="020B0604020202020204" pitchFamily="34" charset="0"/>
              </a:rPr>
              <a:t>Om vi då tittar på den högra delen av bilden kan vi notera följande: </a:t>
            </a:r>
          </a:p>
          <a:p>
            <a:pPr eaLnBrk="1" hangingPunct="1"/>
            <a:r>
              <a:rPr lang="sv-SE" altLang="sv-SE">
                <a:latin typeface="Arial" panose="020B0604020202020204" pitchFamily="34" charset="0"/>
              </a:rPr>
              <a:t>- på övre nivån finns aktivitetsdiagram för att modellera verksamhetsprocesser, sekvensdiagram för att modellera kommunikation mellan människor och i klassdiagram för att modellera verksamhetsbegrepp, det vill säga de begrepp som används i verksamheten när människor kommunicerar muntligt eller genom att skicka dokument, </a:t>
            </a:r>
          </a:p>
          <a:p>
            <a:pPr eaLnBrk="1" hangingPunct="1"/>
            <a:r>
              <a:rPr lang="sv-SE" altLang="sv-SE">
                <a:latin typeface="Arial" panose="020B0604020202020204" pitchFamily="34" charset="0"/>
              </a:rPr>
              <a:t>- på mellersta nivån finns användningsfallsdiagram för att modellera interaktionen mellan människor och datorer, </a:t>
            </a:r>
          </a:p>
          <a:p>
            <a:pPr eaLnBrk="1" hangingPunct="1"/>
            <a:r>
              <a:rPr lang="sv-SE" altLang="sv-SE">
                <a:latin typeface="Arial" panose="020B0604020202020204" pitchFamily="34" charset="0"/>
              </a:rPr>
              <a:t>- på undre nivån finns aktivitetsdiagram för att modellera mjuk- och hårdvaruprocesser i datorsystem, sekvensdiagram för att modellera kommunikation inom och mellan mjukvara såväl som för hårdvara, och klassdiagram för att modellera de informationselement som används av datorer. </a:t>
            </a:r>
          </a:p>
          <a:p>
            <a:pPr eaLnBrk="1" hangingPunct="1"/>
            <a:endParaRPr lang="sv-SE" altLang="sv-SE">
              <a:latin typeface="Arial" panose="020B0604020202020204" pitchFamily="34" charset="0"/>
            </a:endParaRPr>
          </a:p>
          <a:p>
            <a:pPr eaLnBrk="1" hangingPunct="1">
              <a:spcBef>
                <a:spcPct val="0"/>
              </a:spcBef>
            </a:pPr>
            <a:r>
              <a:rPr lang="sv-SE" altLang="sv-SE">
                <a:latin typeface="Arial" panose="020B0604020202020204" pitchFamily="34" charset="0"/>
              </a:rPr>
              <a:t>Som vi ser kan några typer av UML-diagram användas på fler än en nivå, till exempel används klassdiagram, aktivitetsdiagram och sekvensdiagram både på den övre och nedre nivån. </a:t>
            </a:r>
          </a:p>
          <a:p>
            <a:pPr eaLnBrk="1" hangingPunct="1">
              <a:spcBef>
                <a:spcPct val="0"/>
              </a:spcBef>
            </a:pPr>
            <a:endParaRPr lang="sv-SE" altLang="sv-SE">
              <a:latin typeface="Arial" panose="020B0604020202020204" pitchFamily="34" charset="0"/>
            </a:endParaRPr>
          </a:p>
        </p:txBody>
      </p:sp>
    </p:spTree>
    <p:extLst>
      <p:ext uri="{BB962C8B-B14F-4D97-AF65-F5344CB8AC3E}">
        <p14:creationId xmlns:p14="http://schemas.microsoft.com/office/powerpoint/2010/main" val="797442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1400" i="1">
                <a:solidFill>
                  <a:schemeClr val="tx1"/>
                </a:solidFill>
                <a:latin typeface="Arial" panose="020B0604020202020204" pitchFamily="34" charset="0"/>
              </a:defRPr>
            </a:lvl1pPr>
            <a:lvl2pPr marL="742950" indent="-285750" defTabSz="957263" eaLnBrk="0" hangingPunct="0">
              <a:defRPr sz="1400" i="1">
                <a:solidFill>
                  <a:schemeClr val="tx1"/>
                </a:solidFill>
                <a:latin typeface="Arial" panose="020B0604020202020204" pitchFamily="34" charset="0"/>
              </a:defRPr>
            </a:lvl2pPr>
            <a:lvl3pPr marL="1143000" indent="-228600" defTabSz="957263" eaLnBrk="0" hangingPunct="0">
              <a:defRPr sz="1400" i="1">
                <a:solidFill>
                  <a:schemeClr val="tx1"/>
                </a:solidFill>
                <a:latin typeface="Arial" panose="020B0604020202020204" pitchFamily="34" charset="0"/>
              </a:defRPr>
            </a:lvl3pPr>
            <a:lvl4pPr marL="1600200" indent="-228600" defTabSz="957263" eaLnBrk="0" hangingPunct="0">
              <a:defRPr sz="1400" i="1">
                <a:solidFill>
                  <a:schemeClr val="tx1"/>
                </a:solidFill>
                <a:latin typeface="Arial" panose="020B0604020202020204" pitchFamily="34" charset="0"/>
              </a:defRPr>
            </a:lvl4pPr>
            <a:lvl5pPr marL="2057400" indent="-228600" defTabSz="957263" eaLnBrk="0" hangingPunct="0">
              <a:defRPr sz="1400" i="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sz="1400" i="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sz="1400" i="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sz="1400" i="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fld id="{494B03DD-33AD-43FA-8C8E-009BBC9C0714}" type="slidenum">
              <a:rPr lang="en-US" altLang="sv-SE" sz="1300" i="0"/>
              <a:pPr eaLnBrk="1" hangingPunct="1"/>
              <a:t>8</a:t>
            </a:fld>
            <a:endParaRPr lang="en-US" altLang="sv-SE" sz="1300" i="0"/>
          </a:p>
        </p:txBody>
      </p:sp>
      <p:sp>
        <p:nvSpPr>
          <p:cNvPr id="54275" name="Rectangle 2"/>
          <p:cNvSpPr>
            <a:spLocks noGrp="1" noRot="1" noChangeAspect="1" noChangeArrowheads="1" noTextEdit="1"/>
          </p:cNvSpPr>
          <p:nvPr>
            <p:ph type="sldImg"/>
          </p:nvPr>
        </p:nvSpPr>
        <p:spPr>
          <a:xfrm>
            <a:off x="457200" y="511175"/>
            <a:ext cx="6400800" cy="3600450"/>
          </a:xfrm>
          <a:ln/>
        </p:spPr>
      </p:sp>
      <p:sp>
        <p:nvSpPr>
          <p:cNvPr id="54276" name="Rectangle 3"/>
          <p:cNvSpPr>
            <a:spLocks noGrp="1" noChangeArrowheads="1"/>
          </p:cNvSpPr>
          <p:nvPr>
            <p:ph type="body" idx="1"/>
          </p:nvPr>
        </p:nvSpPr>
        <p:spPr>
          <a:xfrm>
            <a:off x="492125" y="4165600"/>
            <a:ext cx="6642100" cy="5133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pPr eaLnBrk="1" hangingPunct="1"/>
            <a:r>
              <a:rPr lang="sv-SE" altLang="sv-SE">
                <a:latin typeface="Arial" panose="020B0604020202020204" pitchFamily="34" charset="0"/>
              </a:rPr>
              <a:t>Nu har vi lagt till ytterligare en del, till höger i bilden. Vi kallar den delen för grafiska modeller/diagram, medan den vänstra delen benämns ”verkligheten”. Notera än en gång att är det vi ser till vänster är en slags modell av verkligheten, men för resonemangets skull ska vi alltså tänka oss att det är verkligheten. </a:t>
            </a:r>
          </a:p>
          <a:p>
            <a:pPr eaLnBrk="1" hangingPunct="1"/>
            <a:endParaRPr lang="sv-SE" altLang="sv-SE">
              <a:latin typeface="Arial" panose="020B0604020202020204" pitchFamily="34" charset="0"/>
            </a:endParaRPr>
          </a:p>
          <a:p>
            <a:pPr eaLnBrk="1" hangingPunct="1"/>
            <a:r>
              <a:rPr lang="sv-SE" altLang="sv-SE">
                <a:latin typeface="Arial" panose="020B0604020202020204" pitchFamily="34" charset="0"/>
              </a:rPr>
              <a:t>Till höger ser vi modeller eller diagram av det som finns i verkligheten. Man bruka säga att dessa modeller/diagram ska representera eller avbilda företeelser i verkligheten. </a:t>
            </a:r>
          </a:p>
          <a:p>
            <a:pPr eaLnBrk="1" hangingPunct="1"/>
            <a:endParaRPr lang="sv-SE" altLang="sv-SE">
              <a:latin typeface="Arial" panose="020B0604020202020204" pitchFamily="34" charset="0"/>
            </a:endParaRPr>
          </a:p>
          <a:p>
            <a:pPr eaLnBrk="1" hangingPunct="1"/>
            <a:r>
              <a:rPr lang="sv-SE" altLang="sv-SE">
                <a:latin typeface="Arial" panose="020B0604020202020204" pitchFamily="34" charset="0"/>
              </a:rPr>
              <a:t>Modellerna/diagrammen till höger är skapade i modelleringsspråket UML. Enligt UML:s specifikation är det olika diagram och inte modeller som vi ser till höger i bilden. Dessa diagram skapar tillsammans en modell av det vi vill representera. De olika diagrammen ger med andra olika aspekter eller perspektiv på modellen. </a:t>
            </a:r>
          </a:p>
          <a:p>
            <a:pPr eaLnBrk="1" hangingPunct="1"/>
            <a:endParaRPr lang="sv-SE" altLang="sv-SE">
              <a:latin typeface="Arial" panose="020B0604020202020204" pitchFamily="34" charset="0"/>
            </a:endParaRPr>
          </a:p>
          <a:p>
            <a:pPr eaLnBrk="1" hangingPunct="1"/>
            <a:r>
              <a:rPr lang="sv-SE" altLang="sv-SE">
                <a:latin typeface="Arial" panose="020B0604020202020204" pitchFamily="34" charset="0"/>
              </a:rPr>
              <a:t>Notera dock att olika författare har olika syn på relationen mellan modell och diagram. Hos en del författare används modell, eller snarare grafisk modell, och diagram som synonymer. </a:t>
            </a:r>
          </a:p>
          <a:p>
            <a:pPr eaLnBrk="1" hangingPunct="1"/>
            <a:endParaRPr lang="sv-SE" altLang="sv-SE">
              <a:latin typeface="Arial" panose="020B0604020202020204" pitchFamily="34" charset="0"/>
            </a:endParaRPr>
          </a:p>
          <a:p>
            <a:pPr eaLnBrk="1" hangingPunct="1"/>
            <a:r>
              <a:rPr lang="sv-SE" altLang="sv-SE">
                <a:latin typeface="Arial" panose="020B0604020202020204" pitchFamily="34" charset="0"/>
              </a:rPr>
              <a:t>Notera också att en modell behöver inte vara grafisk, den kan till exempel formuleras i textform eller som en formel. </a:t>
            </a:r>
          </a:p>
          <a:p>
            <a:pPr eaLnBrk="1" hangingPunct="1"/>
            <a:endParaRPr lang="sv-SE" altLang="sv-SE">
              <a:latin typeface="Arial" panose="020B0604020202020204" pitchFamily="34" charset="0"/>
            </a:endParaRPr>
          </a:p>
          <a:p>
            <a:pPr eaLnBrk="1" hangingPunct="1"/>
            <a:r>
              <a:rPr lang="sv-SE" altLang="sv-SE">
                <a:latin typeface="Arial" panose="020B0604020202020204" pitchFamily="34" charset="0"/>
              </a:rPr>
              <a:t>Om vi då tittar på den högra delen av bilden kan vi notera följande: </a:t>
            </a:r>
          </a:p>
          <a:p>
            <a:pPr eaLnBrk="1" hangingPunct="1"/>
            <a:r>
              <a:rPr lang="sv-SE" altLang="sv-SE">
                <a:latin typeface="Arial" panose="020B0604020202020204" pitchFamily="34" charset="0"/>
              </a:rPr>
              <a:t>- på övre nivån finns aktivitetsdiagram för att modellera verksamhetsprocesser, sekvensdiagram för att modellera kommunikation mellan människor och i klassdiagram för att modellera verksamhetsbegrepp, det vill säga de begrepp som används i verksamheten när människor kommunicerar muntligt eller genom att skicka dokument, </a:t>
            </a:r>
          </a:p>
          <a:p>
            <a:pPr eaLnBrk="1" hangingPunct="1"/>
            <a:r>
              <a:rPr lang="sv-SE" altLang="sv-SE">
                <a:latin typeface="Arial" panose="020B0604020202020204" pitchFamily="34" charset="0"/>
              </a:rPr>
              <a:t>- på mellersta nivån finns användningsfallsdiagram för att modellera interaktionen mellan människor och datorer, </a:t>
            </a:r>
          </a:p>
          <a:p>
            <a:pPr eaLnBrk="1" hangingPunct="1"/>
            <a:r>
              <a:rPr lang="sv-SE" altLang="sv-SE">
                <a:latin typeface="Arial" panose="020B0604020202020204" pitchFamily="34" charset="0"/>
              </a:rPr>
              <a:t>- på undre nivån finns aktivitetsdiagram för att modellera mjuk- och hårdvaruprocesser i datorsystem, sekvensdiagram för att modellera kommunikation inom och mellan mjukvara såväl som för hårdvara, och klassdiagram för att modellera de informationselement som används av datorer. </a:t>
            </a:r>
          </a:p>
          <a:p>
            <a:pPr eaLnBrk="1" hangingPunct="1"/>
            <a:endParaRPr lang="sv-SE" altLang="sv-SE">
              <a:latin typeface="Arial" panose="020B0604020202020204" pitchFamily="34" charset="0"/>
            </a:endParaRPr>
          </a:p>
          <a:p>
            <a:pPr eaLnBrk="1" hangingPunct="1">
              <a:spcBef>
                <a:spcPct val="0"/>
              </a:spcBef>
            </a:pPr>
            <a:r>
              <a:rPr lang="sv-SE" altLang="sv-SE">
                <a:latin typeface="Arial" panose="020B0604020202020204" pitchFamily="34" charset="0"/>
              </a:rPr>
              <a:t>Som vi ser kan några typer av UML-diagram användas på fler än en nivå, till exempel används klassdiagram, aktivitetsdiagram och sekvensdiagram både på den övre och nedre nivån. </a:t>
            </a:r>
          </a:p>
          <a:p>
            <a:pPr eaLnBrk="1" hangingPunct="1">
              <a:spcBef>
                <a:spcPct val="0"/>
              </a:spcBef>
            </a:pPr>
            <a:endParaRPr lang="sv-SE" altLang="sv-SE">
              <a:latin typeface="Arial" panose="020B0604020202020204" pitchFamily="34" charset="0"/>
            </a:endParaRPr>
          </a:p>
        </p:txBody>
      </p:sp>
    </p:spTree>
    <p:extLst>
      <p:ext uri="{BB962C8B-B14F-4D97-AF65-F5344CB8AC3E}">
        <p14:creationId xmlns:p14="http://schemas.microsoft.com/office/powerpoint/2010/main" val="3913414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1400" i="1">
                <a:solidFill>
                  <a:schemeClr val="tx1"/>
                </a:solidFill>
                <a:latin typeface="Arial" panose="020B0604020202020204" pitchFamily="34" charset="0"/>
              </a:defRPr>
            </a:lvl1pPr>
            <a:lvl2pPr marL="742950" indent="-285750" defTabSz="957263" eaLnBrk="0" hangingPunct="0">
              <a:defRPr sz="1400" i="1">
                <a:solidFill>
                  <a:schemeClr val="tx1"/>
                </a:solidFill>
                <a:latin typeface="Arial" panose="020B0604020202020204" pitchFamily="34" charset="0"/>
              </a:defRPr>
            </a:lvl2pPr>
            <a:lvl3pPr marL="1143000" indent="-228600" defTabSz="957263" eaLnBrk="0" hangingPunct="0">
              <a:defRPr sz="1400" i="1">
                <a:solidFill>
                  <a:schemeClr val="tx1"/>
                </a:solidFill>
                <a:latin typeface="Arial" panose="020B0604020202020204" pitchFamily="34" charset="0"/>
              </a:defRPr>
            </a:lvl3pPr>
            <a:lvl4pPr marL="1600200" indent="-228600" defTabSz="957263" eaLnBrk="0" hangingPunct="0">
              <a:defRPr sz="1400" i="1">
                <a:solidFill>
                  <a:schemeClr val="tx1"/>
                </a:solidFill>
                <a:latin typeface="Arial" panose="020B0604020202020204" pitchFamily="34" charset="0"/>
              </a:defRPr>
            </a:lvl4pPr>
            <a:lvl5pPr marL="2057400" indent="-228600" defTabSz="957263" eaLnBrk="0" hangingPunct="0">
              <a:defRPr sz="1400" i="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sz="1400" i="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sz="1400" i="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sz="1400" i="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fld id="{494B03DD-33AD-43FA-8C8E-009BBC9C0714}" type="slidenum">
              <a:rPr lang="en-US" altLang="sv-SE" sz="1300" i="0"/>
              <a:pPr eaLnBrk="1" hangingPunct="1"/>
              <a:t>9</a:t>
            </a:fld>
            <a:endParaRPr lang="en-US" altLang="sv-SE" sz="1300" i="0"/>
          </a:p>
        </p:txBody>
      </p:sp>
      <p:sp>
        <p:nvSpPr>
          <p:cNvPr id="54275" name="Rectangle 2"/>
          <p:cNvSpPr>
            <a:spLocks noGrp="1" noRot="1" noChangeAspect="1" noChangeArrowheads="1" noTextEdit="1"/>
          </p:cNvSpPr>
          <p:nvPr>
            <p:ph type="sldImg"/>
          </p:nvPr>
        </p:nvSpPr>
        <p:spPr>
          <a:xfrm>
            <a:off x="457200" y="511175"/>
            <a:ext cx="6400800" cy="3600450"/>
          </a:xfrm>
          <a:ln/>
        </p:spPr>
      </p:sp>
      <p:sp>
        <p:nvSpPr>
          <p:cNvPr id="54276" name="Rectangle 3"/>
          <p:cNvSpPr>
            <a:spLocks noGrp="1" noChangeArrowheads="1"/>
          </p:cNvSpPr>
          <p:nvPr>
            <p:ph type="body" idx="1"/>
          </p:nvPr>
        </p:nvSpPr>
        <p:spPr>
          <a:xfrm>
            <a:off x="492125" y="4165600"/>
            <a:ext cx="6642100" cy="5133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pPr eaLnBrk="1" hangingPunct="1"/>
            <a:r>
              <a:rPr lang="sv-SE" altLang="sv-SE">
                <a:latin typeface="Arial" panose="020B0604020202020204" pitchFamily="34" charset="0"/>
              </a:rPr>
              <a:t>Nu har vi lagt till ytterligare en del, till höger i bilden. Vi kallar den delen för grafiska modeller/diagram, medan den vänstra delen benämns ”verkligheten”. Notera än en gång att är det vi ser till vänster är en slags modell av verkligheten, men för resonemangets skull ska vi alltså tänka oss att det är verkligheten. </a:t>
            </a:r>
          </a:p>
          <a:p>
            <a:pPr eaLnBrk="1" hangingPunct="1"/>
            <a:endParaRPr lang="sv-SE" altLang="sv-SE">
              <a:latin typeface="Arial" panose="020B0604020202020204" pitchFamily="34" charset="0"/>
            </a:endParaRPr>
          </a:p>
          <a:p>
            <a:pPr eaLnBrk="1" hangingPunct="1"/>
            <a:r>
              <a:rPr lang="sv-SE" altLang="sv-SE">
                <a:latin typeface="Arial" panose="020B0604020202020204" pitchFamily="34" charset="0"/>
              </a:rPr>
              <a:t>Till höger ser vi modeller eller diagram av det som finns i verkligheten. Man bruka säga att dessa modeller/diagram ska representera eller avbilda företeelser i verkligheten. </a:t>
            </a:r>
          </a:p>
          <a:p>
            <a:pPr eaLnBrk="1" hangingPunct="1"/>
            <a:endParaRPr lang="sv-SE" altLang="sv-SE">
              <a:latin typeface="Arial" panose="020B0604020202020204" pitchFamily="34" charset="0"/>
            </a:endParaRPr>
          </a:p>
          <a:p>
            <a:pPr eaLnBrk="1" hangingPunct="1"/>
            <a:r>
              <a:rPr lang="sv-SE" altLang="sv-SE">
                <a:latin typeface="Arial" panose="020B0604020202020204" pitchFamily="34" charset="0"/>
              </a:rPr>
              <a:t>Modellerna/diagrammen till höger är skapade i modelleringsspråket UML. Enligt UML:s specifikation är det olika diagram och inte modeller som vi ser till höger i bilden. Dessa diagram skapar tillsammans en modell av det vi vill representera. De olika diagrammen ger med andra olika aspekter eller perspektiv på modellen. </a:t>
            </a:r>
          </a:p>
          <a:p>
            <a:pPr eaLnBrk="1" hangingPunct="1"/>
            <a:endParaRPr lang="sv-SE" altLang="sv-SE">
              <a:latin typeface="Arial" panose="020B0604020202020204" pitchFamily="34" charset="0"/>
            </a:endParaRPr>
          </a:p>
          <a:p>
            <a:pPr eaLnBrk="1" hangingPunct="1"/>
            <a:r>
              <a:rPr lang="sv-SE" altLang="sv-SE">
                <a:latin typeface="Arial" panose="020B0604020202020204" pitchFamily="34" charset="0"/>
              </a:rPr>
              <a:t>Notera dock att olika författare har olika syn på relationen mellan modell och diagram. Hos en del författare används modell, eller snarare grafisk modell, och diagram som synonymer. </a:t>
            </a:r>
          </a:p>
          <a:p>
            <a:pPr eaLnBrk="1" hangingPunct="1"/>
            <a:endParaRPr lang="sv-SE" altLang="sv-SE">
              <a:latin typeface="Arial" panose="020B0604020202020204" pitchFamily="34" charset="0"/>
            </a:endParaRPr>
          </a:p>
          <a:p>
            <a:pPr eaLnBrk="1" hangingPunct="1"/>
            <a:r>
              <a:rPr lang="sv-SE" altLang="sv-SE">
                <a:latin typeface="Arial" panose="020B0604020202020204" pitchFamily="34" charset="0"/>
              </a:rPr>
              <a:t>Notera också att en modell behöver inte vara grafisk, den kan till exempel formuleras i textform eller som en formel. </a:t>
            </a:r>
          </a:p>
          <a:p>
            <a:pPr eaLnBrk="1" hangingPunct="1"/>
            <a:endParaRPr lang="sv-SE" altLang="sv-SE">
              <a:latin typeface="Arial" panose="020B0604020202020204" pitchFamily="34" charset="0"/>
            </a:endParaRPr>
          </a:p>
          <a:p>
            <a:pPr eaLnBrk="1" hangingPunct="1"/>
            <a:r>
              <a:rPr lang="sv-SE" altLang="sv-SE">
                <a:latin typeface="Arial" panose="020B0604020202020204" pitchFamily="34" charset="0"/>
              </a:rPr>
              <a:t>Om vi då tittar på den högra delen av bilden kan vi notera följande: </a:t>
            </a:r>
          </a:p>
          <a:p>
            <a:pPr eaLnBrk="1" hangingPunct="1"/>
            <a:r>
              <a:rPr lang="sv-SE" altLang="sv-SE">
                <a:latin typeface="Arial" panose="020B0604020202020204" pitchFamily="34" charset="0"/>
              </a:rPr>
              <a:t>- på övre nivån finns aktivitetsdiagram för att modellera verksamhetsprocesser, sekvensdiagram för att modellera kommunikation mellan människor och i klassdiagram för att modellera verksamhetsbegrepp, det vill säga de begrepp som används i verksamheten när människor kommunicerar muntligt eller genom att skicka dokument, </a:t>
            </a:r>
          </a:p>
          <a:p>
            <a:pPr eaLnBrk="1" hangingPunct="1"/>
            <a:r>
              <a:rPr lang="sv-SE" altLang="sv-SE">
                <a:latin typeface="Arial" panose="020B0604020202020204" pitchFamily="34" charset="0"/>
              </a:rPr>
              <a:t>- på mellersta nivån finns användningsfallsdiagram för att modellera interaktionen mellan människor och datorer, </a:t>
            </a:r>
          </a:p>
          <a:p>
            <a:pPr eaLnBrk="1" hangingPunct="1"/>
            <a:r>
              <a:rPr lang="sv-SE" altLang="sv-SE">
                <a:latin typeface="Arial" panose="020B0604020202020204" pitchFamily="34" charset="0"/>
              </a:rPr>
              <a:t>- på undre nivån finns aktivitetsdiagram för att modellera mjuk- och hårdvaruprocesser i datorsystem, sekvensdiagram för att modellera kommunikation inom och mellan mjukvara såväl som för hårdvara, och klassdiagram för att modellera de informationselement som används av datorer. </a:t>
            </a:r>
          </a:p>
          <a:p>
            <a:pPr eaLnBrk="1" hangingPunct="1"/>
            <a:endParaRPr lang="sv-SE" altLang="sv-SE">
              <a:latin typeface="Arial" panose="020B0604020202020204" pitchFamily="34" charset="0"/>
            </a:endParaRPr>
          </a:p>
          <a:p>
            <a:pPr eaLnBrk="1" hangingPunct="1">
              <a:spcBef>
                <a:spcPct val="0"/>
              </a:spcBef>
            </a:pPr>
            <a:r>
              <a:rPr lang="sv-SE" altLang="sv-SE">
                <a:latin typeface="Arial" panose="020B0604020202020204" pitchFamily="34" charset="0"/>
              </a:rPr>
              <a:t>Som vi ser kan några typer av UML-diagram användas på fler än en nivå, till exempel används klassdiagram, aktivitetsdiagram och sekvensdiagram både på den övre och nedre nivån. </a:t>
            </a:r>
          </a:p>
          <a:p>
            <a:pPr eaLnBrk="1" hangingPunct="1">
              <a:spcBef>
                <a:spcPct val="0"/>
              </a:spcBef>
            </a:pPr>
            <a:endParaRPr lang="sv-SE" altLang="sv-SE">
              <a:latin typeface="Arial" panose="020B0604020202020204" pitchFamily="34" charset="0"/>
            </a:endParaRPr>
          </a:p>
        </p:txBody>
      </p:sp>
    </p:spTree>
    <p:extLst>
      <p:ext uri="{BB962C8B-B14F-4D97-AF65-F5344CB8AC3E}">
        <p14:creationId xmlns:p14="http://schemas.microsoft.com/office/powerpoint/2010/main" val="2321665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1400" i="1">
                <a:solidFill>
                  <a:schemeClr val="tx1"/>
                </a:solidFill>
                <a:latin typeface="Arial" panose="020B0604020202020204" pitchFamily="34" charset="0"/>
              </a:defRPr>
            </a:lvl1pPr>
            <a:lvl2pPr marL="742950" indent="-285750" defTabSz="957263" eaLnBrk="0" hangingPunct="0">
              <a:defRPr sz="1400" i="1">
                <a:solidFill>
                  <a:schemeClr val="tx1"/>
                </a:solidFill>
                <a:latin typeface="Arial" panose="020B0604020202020204" pitchFamily="34" charset="0"/>
              </a:defRPr>
            </a:lvl2pPr>
            <a:lvl3pPr marL="1143000" indent="-228600" defTabSz="957263" eaLnBrk="0" hangingPunct="0">
              <a:defRPr sz="1400" i="1">
                <a:solidFill>
                  <a:schemeClr val="tx1"/>
                </a:solidFill>
                <a:latin typeface="Arial" panose="020B0604020202020204" pitchFamily="34" charset="0"/>
              </a:defRPr>
            </a:lvl3pPr>
            <a:lvl4pPr marL="1600200" indent="-228600" defTabSz="957263" eaLnBrk="0" hangingPunct="0">
              <a:defRPr sz="1400" i="1">
                <a:solidFill>
                  <a:schemeClr val="tx1"/>
                </a:solidFill>
                <a:latin typeface="Arial" panose="020B0604020202020204" pitchFamily="34" charset="0"/>
              </a:defRPr>
            </a:lvl4pPr>
            <a:lvl5pPr marL="2057400" indent="-228600" defTabSz="957263" eaLnBrk="0" hangingPunct="0">
              <a:defRPr sz="1400" i="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sz="1400" i="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sz="1400" i="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sz="1400" i="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fld id="{494B03DD-33AD-43FA-8C8E-009BBC9C0714}" type="slidenum">
              <a:rPr lang="en-US" altLang="sv-SE" sz="1300" i="0"/>
              <a:pPr eaLnBrk="1" hangingPunct="1"/>
              <a:t>10</a:t>
            </a:fld>
            <a:endParaRPr lang="en-US" altLang="sv-SE" sz="1300" i="0"/>
          </a:p>
        </p:txBody>
      </p:sp>
      <p:sp>
        <p:nvSpPr>
          <p:cNvPr id="54275" name="Rectangle 2"/>
          <p:cNvSpPr>
            <a:spLocks noGrp="1" noRot="1" noChangeAspect="1" noChangeArrowheads="1" noTextEdit="1"/>
          </p:cNvSpPr>
          <p:nvPr>
            <p:ph type="sldImg"/>
          </p:nvPr>
        </p:nvSpPr>
        <p:spPr>
          <a:xfrm>
            <a:off x="457200" y="511175"/>
            <a:ext cx="6400800" cy="3600450"/>
          </a:xfrm>
          <a:ln/>
        </p:spPr>
      </p:sp>
      <p:sp>
        <p:nvSpPr>
          <p:cNvPr id="54276" name="Rectangle 3"/>
          <p:cNvSpPr>
            <a:spLocks noGrp="1" noChangeArrowheads="1"/>
          </p:cNvSpPr>
          <p:nvPr>
            <p:ph type="body" idx="1"/>
          </p:nvPr>
        </p:nvSpPr>
        <p:spPr>
          <a:xfrm>
            <a:off x="492125" y="4165600"/>
            <a:ext cx="6642100" cy="5133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pPr eaLnBrk="1" hangingPunct="1"/>
            <a:r>
              <a:rPr lang="sv-SE" altLang="sv-SE">
                <a:latin typeface="Arial" panose="020B0604020202020204" pitchFamily="34" charset="0"/>
              </a:rPr>
              <a:t>Nu har vi lagt till ytterligare en del, till höger i bilden. Vi kallar den delen för grafiska modeller/diagram, medan den vänstra delen benämns ”verkligheten”. Notera än en gång att är det vi ser till vänster är en slags modell av verkligheten, men för resonemangets skull ska vi alltså tänka oss att det är verkligheten. </a:t>
            </a:r>
          </a:p>
          <a:p>
            <a:pPr eaLnBrk="1" hangingPunct="1"/>
            <a:endParaRPr lang="sv-SE" altLang="sv-SE">
              <a:latin typeface="Arial" panose="020B0604020202020204" pitchFamily="34" charset="0"/>
            </a:endParaRPr>
          </a:p>
          <a:p>
            <a:pPr eaLnBrk="1" hangingPunct="1"/>
            <a:r>
              <a:rPr lang="sv-SE" altLang="sv-SE">
                <a:latin typeface="Arial" panose="020B0604020202020204" pitchFamily="34" charset="0"/>
              </a:rPr>
              <a:t>Till höger ser vi modeller eller diagram av det som finns i verkligheten. Man bruka säga att dessa modeller/diagram ska representera eller avbilda företeelser i verkligheten. </a:t>
            </a:r>
          </a:p>
          <a:p>
            <a:pPr eaLnBrk="1" hangingPunct="1"/>
            <a:endParaRPr lang="sv-SE" altLang="sv-SE">
              <a:latin typeface="Arial" panose="020B0604020202020204" pitchFamily="34" charset="0"/>
            </a:endParaRPr>
          </a:p>
          <a:p>
            <a:pPr eaLnBrk="1" hangingPunct="1"/>
            <a:r>
              <a:rPr lang="sv-SE" altLang="sv-SE">
                <a:latin typeface="Arial" panose="020B0604020202020204" pitchFamily="34" charset="0"/>
              </a:rPr>
              <a:t>Modellerna/diagrammen till höger är skapade i modelleringsspråket UML. Enligt UML:s specifikation är det olika diagram och inte modeller som vi ser till höger i bilden. Dessa diagram skapar tillsammans en modell av det vi vill representera. De olika diagrammen ger med andra olika aspekter eller perspektiv på modellen. </a:t>
            </a:r>
          </a:p>
          <a:p>
            <a:pPr eaLnBrk="1" hangingPunct="1"/>
            <a:endParaRPr lang="sv-SE" altLang="sv-SE">
              <a:latin typeface="Arial" panose="020B0604020202020204" pitchFamily="34" charset="0"/>
            </a:endParaRPr>
          </a:p>
          <a:p>
            <a:pPr eaLnBrk="1" hangingPunct="1"/>
            <a:r>
              <a:rPr lang="sv-SE" altLang="sv-SE">
                <a:latin typeface="Arial" panose="020B0604020202020204" pitchFamily="34" charset="0"/>
              </a:rPr>
              <a:t>Notera dock att olika författare har olika syn på relationen mellan modell och diagram. Hos en del författare används modell, eller snarare grafisk modell, och diagram som synonymer. </a:t>
            </a:r>
          </a:p>
          <a:p>
            <a:pPr eaLnBrk="1" hangingPunct="1"/>
            <a:endParaRPr lang="sv-SE" altLang="sv-SE">
              <a:latin typeface="Arial" panose="020B0604020202020204" pitchFamily="34" charset="0"/>
            </a:endParaRPr>
          </a:p>
          <a:p>
            <a:pPr eaLnBrk="1" hangingPunct="1"/>
            <a:r>
              <a:rPr lang="sv-SE" altLang="sv-SE">
                <a:latin typeface="Arial" panose="020B0604020202020204" pitchFamily="34" charset="0"/>
              </a:rPr>
              <a:t>Notera också att en modell behöver inte vara grafisk, den kan till exempel formuleras i textform eller som en formel. </a:t>
            </a:r>
          </a:p>
          <a:p>
            <a:pPr eaLnBrk="1" hangingPunct="1"/>
            <a:endParaRPr lang="sv-SE" altLang="sv-SE">
              <a:latin typeface="Arial" panose="020B0604020202020204" pitchFamily="34" charset="0"/>
            </a:endParaRPr>
          </a:p>
          <a:p>
            <a:pPr eaLnBrk="1" hangingPunct="1"/>
            <a:r>
              <a:rPr lang="sv-SE" altLang="sv-SE">
                <a:latin typeface="Arial" panose="020B0604020202020204" pitchFamily="34" charset="0"/>
              </a:rPr>
              <a:t>Om vi då tittar på den högra delen av bilden kan vi notera följande: </a:t>
            </a:r>
          </a:p>
          <a:p>
            <a:pPr eaLnBrk="1" hangingPunct="1"/>
            <a:r>
              <a:rPr lang="sv-SE" altLang="sv-SE">
                <a:latin typeface="Arial" panose="020B0604020202020204" pitchFamily="34" charset="0"/>
              </a:rPr>
              <a:t>- på övre nivån finns aktivitetsdiagram för att modellera verksamhetsprocesser, sekvensdiagram för att modellera kommunikation mellan människor och i klassdiagram för att modellera verksamhetsbegrepp, det vill säga de begrepp som används i verksamheten när människor kommunicerar muntligt eller genom att skicka dokument, </a:t>
            </a:r>
          </a:p>
          <a:p>
            <a:pPr eaLnBrk="1" hangingPunct="1"/>
            <a:r>
              <a:rPr lang="sv-SE" altLang="sv-SE">
                <a:latin typeface="Arial" panose="020B0604020202020204" pitchFamily="34" charset="0"/>
              </a:rPr>
              <a:t>- på mellersta nivån finns användningsfallsdiagram för att modellera interaktionen mellan människor och datorer, </a:t>
            </a:r>
          </a:p>
          <a:p>
            <a:pPr eaLnBrk="1" hangingPunct="1"/>
            <a:r>
              <a:rPr lang="sv-SE" altLang="sv-SE">
                <a:latin typeface="Arial" panose="020B0604020202020204" pitchFamily="34" charset="0"/>
              </a:rPr>
              <a:t>- på undre nivån finns aktivitetsdiagram för att modellera mjuk- och hårdvaruprocesser i datorsystem, sekvensdiagram för att modellera kommunikation inom och mellan mjukvara såväl som för hårdvara, och klassdiagram för att modellera de informationselement som används av datorer. </a:t>
            </a:r>
          </a:p>
          <a:p>
            <a:pPr eaLnBrk="1" hangingPunct="1"/>
            <a:endParaRPr lang="sv-SE" altLang="sv-SE">
              <a:latin typeface="Arial" panose="020B0604020202020204" pitchFamily="34" charset="0"/>
            </a:endParaRPr>
          </a:p>
          <a:p>
            <a:pPr eaLnBrk="1" hangingPunct="1">
              <a:spcBef>
                <a:spcPct val="0"/>
              </a:spcBef>
            </a:pPr>
            <a:r>
              <a:rPr lang="sv-SE" altLang="sv-SE">
                <a:latin typeface="Arial" panose="020B0604020202020204" pitchFamily="34" charset="0"/>
              </a:rPr>
              <a:t>Som vi ser kan några typer av UML-diagram användas på fler än en nivå, till exempel används klassdiagram, aktivitetsdiagram och sekvensdiagram både på den övre och nedre nivån. </a:t>
            </a:r>
          </a:p>
          <a:p>
            <a:pPr eaLnBrk="1" hangingPunct="1">
              <a:spcBef>
                <a:spcPct val="0"/>
              </a:spcBef>
            </a:pPr>
            <a:endParaRPr lang="sv-SE" altLang="sv-SE">
              <a:latin typeface="Arial" panose="020B0604020202020204" pitchFamily="34" charset="0"/>
            </a:endParaRPr>
          </a:p>
        </p:txBody>
      </p:sp>
    </p:spTree>
    <p:extLst>
      <p:ext uri="{BB962C8B-B14F-4D97-AF65-F5344CB8AC3E}">
        <p14:creationId xmlns:p14="http://schemas.microsoft.com/office/powerpoint/2010/main" val="724482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1400" i="1">
                <a:solidFill>
                  <a:schemeClr val="tx1"/>
                </a:solidFill>
                <a:latin typeface="Arial" panose="020B0604020202020204" pitchFamily="34" charset="0"/>
              </a:defRPr>
            </a:lvl1pPr>
            <a:lvl2pPr marL="742950" indent="-285750" defTabSz="957263" eaLnBrk="0" hangingPunct="0">
              <a:defRPr sz="1400" i="1">
                <a:solidFill>
                  <a:schemeClr val="tx1"/>
                </a:solidFill>
                <a:latin typeface="Arial" panose="020B0604020202020204" pitchFamily="34" charset="0"/>
              </a:defRPr>
            </a:lvl2pPr>
            <a:lvl3pPr marL="1143000" indent="-228600" defTabSz="957263" eaLnBrk="0" hangingPunct="0">
              <a:defRPr sz="1400" i="1">
                <a:solidFill>
                  <a:schemeClr val="tx1"/>
                </a:solidFill>
                <a:latin typeface="Arial" panose="020B0604020202020204" pitchFamily="34" charset="0"/>
              </a:defRPr>
            </a:lvl3pPr>
            <a:lvl4pPr marL="1600200" indent="-228600" defTabSz="957263" eaLnBrk="0" hangingPunct="0">
              <a:defRPr sz="1400" i="1">
                <a:solidFill>
                  <a:schemeClr val="tx1"/>
                </a:solidFill>
                <a:latin typeface="Arial" panose="020B0604020202020204" pitchFamily="34" charset="0"/>
              </a:defRPr>
            </a:lvl4pPr>
            <a:lvl5pPr marL="2057400" indent="-228600" defTabSz="957263" eaLnBrk="0" hangingPunct="0">
              <a:defRPr sz="1400" i="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sz="1400" i="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sz="1400" i="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sz="1400" i="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fld id="{494B03DD-33AD-43FA-8C8E-009BBC9C0714}" type="slidenum">
              <a:rPr lang="en-US" altLang="sv-SE" sz="1300" i="0"/>
              <a:pPr eaLnBrk="1" hangingPunct="1"/>
              <a:t>11</a:t>
            </a:fld>
            <a:endParaRPr lang="en-US" altLang="sv-SE" sz="1300" i="0"/>
          </a:p>
        </p:txBody>
      </p:sp>
      <p:sp>
        <p:nvSpPr>
          <p:cNvPr id="54275" name="Rectangle 2"/>
          <p:cNvSpPr>
            <a:spLocks noGrp="1" noRot="1" noChangeAspect="1" noChangeArrowheads="1" noTextEdit="1"/>
          </p:cNvSpPr>
          <p:nvPr>
            <p:ph type="sldImg"/>
          </p:nvPr>
        </p:nvSpPr>
        <p:spPr>
          <a:xfrm>
            <a:off x="457200" y="511175"/>
            <a:ext cx="6400800" cy="3600450"/>
          </a:xfrm>
          <a:ln/>
        </p:spPr>
      </p:sp>
      <p:sp>
        <p:nvSpPr>
          <p:cNvPr id="54276" name="Rectangle 3"/>
          <p:cNvSpPr>
            <a:spLocks noGrp="1" noChangeArrowheads="1"/>
          </p:cNvSpPr>
          <p:nvPr>
            <p:ph type="body" idx="1"/>
          </p:nvPr>
        </p:nvSpPr>
        <p:spPr>
          <a:xfrm>
            <a:off x="492125" y="4165600"/>
            <a:ext cx="6642100" cy="5133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pPr eaLnBrk="1" hangingPunct="1"/>
            <a:r>
              <a:rPr lang="sv-SE" altLang="sv-SE">
                <a:latin typeface="Arial" panose="020B0604020202020204" pitchFamily="34" charset="0"/>
              </a:rPr>
              <a:t>Nu har vi lagt till ytterligare en del, till höger i bilden. Vi kallar den delen för grafiska modeller/diagram, medan den vänstra delen benämns ”verkligheten”. Notera än en gång att är det vi ser till vänster är en slags modell av verkligheten, men för resonemangets skull ska vi alltså tänka oss att det är verkligheten. </a:t>
            </a:r>
          </a:p>
          <a:p>
            <a:pPr eaLnBrk="1" hangingPunct="1"/>
            <a:endParaRPr lang="sv-SE" altLang="sv-SE">
              <a:latin typeface="Arial" panose="020B0604020202020204" pitchFamily="34" charset="0"/>
            </a:endParaRPr>
          </a:p>
          <a:p>
            <a:pPr eaLnBrk="1" hangingPunct="1"/>
            <a:r>
              <a:rPr lang="sv-SE" altLang="sv-SE">
                <a:latin typeface="Arial" panose="020B0604020202020204" pitchFamily="34" charset="0"/>
              </a:rPr>
              <a:t>Till höger ser vi modeller eller diagram av det som finns i verkligheten. Man bruka säga att dessa modeller/diagram ska representera eller avbilda företeelser i verkligheten. </a:t>
            </a:r>
          </a:p>
          <a:p>
            <a:pPr eaLnBrk="1" hangingPunct="1"/>
            <a:endParaRPr lang="sv-SE" altLang="sv-SE">
              <a:latin typeface="Arial" panose="020B0604020202020204" pitchFamily="34" charset="0"/>
            </a:endParaRPr>
          </a:p>
          <a:p>
            <a:pPr eaLnBrk="1" hangingPunct="1"/>
            <a:r>
              <a:rPr lang="sv-SE" altLang="sv-SE">
                <a:latin typeface="Arial" panose="020B0604020202020204" pitchFamily="34" charset="0"/>
              </a:rPr>
              <a:t>Modellerna/diagrammen till höger är skapade i modelleringsspråket UML. Enligt UML:s specifikation är det olika diagram och inte modeller som vi ser till höger i bilden. Dessa diagram skapar tillsammans en modell av det vi vill representera. De olika diagrammen ger med andra olika aspekter eller perspektiv på modellen. </a:t>
            </a:r>
          </a:p>
          <a:p>
            <a:pPr eaLnBrk="1" hangingPunct="1"/>
            <a:endParaRPr lang="sv-SE" altLang="sv-SE">
              <a:latin typeface="Arial" panose="020B0604020202020204" pitchFamily="34" charset="0"/>
            </a:endParaRPr>
          </a:p>
          <a:p>
            <a:pPr eaLnBrk="1" hangingPunct="1"/>
            <a:r>
              <a:rPr lang="sv-SE" altLang="sv-SE">
                <a:latin typeface="Arial" panose="020B0604020202020204" pitchFamily="34" charset="0"/>
              </a:rPr>
              <a:t>Notera dock att olika författare har olika syn på relationen mellan modell och diagram. Hos en del författare används modell, eller snarare grafisk modell, och diagram som synonymer. </a:t>
            </a:r>
          </a:p>
          <a:p>
            <a:pPr eaLnBrk="1" hangingPunct="1"/>
            <a:endParaRPr lang="sv-SE" altLang="sv-SE">
              <a:latin typeface="Arial" panose="020B0604020202020204" pitchFamily="34" charset="0"/>
            </a:endParaRPr>
          </a:p>
          <a:p>
            <a:pPr eaLnBrk="1" hangingPunct="1"/>
            <a:r>
              <a:rPr lang="sv-SE" altLang="sv-SE">
                <a:latin typeface="Arial" panose="020B0604020202020204" pitchFamily="34" charset="0"/>
              </a:rPr>
              <a:t>Notera också att en modell behöver inte vara grafisk, den kan till exempel formuleras i textform eller som en formel. </a:t>
            </a:r>
          </a:p>
          <a:p>
            <a:pPr eaLnBrk="1" hangingPunct="1"/>
            <a:endParaRPr lang="sv-SE" altLang="sv-SE">
              <a:latin typeface="Arial" panose="020B0604020202020204" pitchFamily="34" charset="0"/>
            </a:endParaRPr>
          </a:p>
          <a:p>
            <a:pPr eaLnBrk="1" hangingPunct="1"/>
            <a:r>
              <a:rPr lang="sv-SE" altLang="sv-SE">
                <a:latin typeface="Arial" panose="020B0604020202020204" pitchFamily="34" charset="0"/>
              </a:rPr>
              <a:t>Om vi då tittar på den högra delen av bilden kan vi notera följande: </a:t>
            </a:r>
          </a:p>
          <a:p>
            <a:pPr eaLnBrk="1" hangingPunct="1"/>
            <a:r>
              <a:rPr lang="sv-SE" altLang="sv-SE">
                <a:latin typeface="Arial" panose="020B0604020202020204" pitchFamily="34" charset="0"/>
              </a:rPr>
              <a:t>- på övre nivån finns aktivitetsdiagram för att modellera verksamhetsprocesser, sekvensdiagram för att modellera kommunikation mellan människor och i klassdiagram för att modellera verksamhetsbegrepp, det vill säga de begrepp som används i verksamheten när människor kommunicerar muntligt eller genom att skicka dokument, </a:t>
            </a:r>
          </a:p>
          <a:p>
            <a:pPr eaLnBrk="1" hangingPunct="1"/>
            <a:r>
              <a:rPr lang="sv-SE" altLang="sv-SE">
                <a:latin typeface="Arial" panose="020B0604020202020204" pitchFamily="34" charset="0"/>
              </a:rPr>
              <a:t>- på mellersta nivån finns användningsfallsdiagram för att modellera interaktionen mellan människor och datorer, </a:t>
            </a:r>
          </a:p>
          <a:p>
            <a:pPr eaLnBrk="1" hangingPunct="1"/>
            <a:r>
              <a:rPr lang="sv-SE" altLang="sv-SE">
                <a:latin typeface="Arial" panose="020B0604020202020204" pitchFamily="34" charset="0"/>
              </a:rPr>
              <a:t>- på undre nivån finns aktivitetsdiagram för att modellera mjuk- och hårdvaruprocesser i datorsystem, sekvensdiagram för att modellera kommunikation inom och mellan mjukvara såväl som för hårdvara, och klassdiagram för att modellera de informationselement som används av datorer. </a:t>
            </a:r>
          </a:p>
          <a:p>
            <a:pPr eaLnBrk="1" hangingPunct="1"/>
            <a:endParaRPr lang="sv-SE" altLang="sv-SE">
              <a:latin typeface="Arial" panose="020B0604020202020204" pitchFamily="34" charset="0"/>
            </a:endParaRPr>
          </a:p>
          <a:p>
            <a:pPr eaLnBrk="1" hangingPunct="1">
              <a:spcBef>
                <a:spcPct val="0"/>
              </a:spcBef>
            </a:pPr>
            <a:r>
              <a:rPr lang="sv-SE" altLang="sv-SE">
                <a:latin typeface="Arial" panose="020B0604020202020204" pitchFamily="34" charset="0"/>
              </a:rPr>
              <a:t>Som vi ser kan några typer av UML-diagram användas på fler än en nivå, till exempel används klassdiagram, aktivitetsdiagram och sekvensdiagram både på den övre och nedre nivån. </a:t>
            </a:r>
          </a:p>
          <a:p>
            <a:pPr eaLnBrk="1" hangingPunct="1">
              <a:spcBef>
                <a:spcPct val="0"/>
              </a:spcBef>
            </a:pPr>
            <a:endParaRPr lang="sv-SE" altLang="sv-SE">
              <a:latin typeface="Arial" panose="020B0604020202020204" pitchFamily="34" charset="0"/>
            </a:endParaRPr>
          </a:p>
        </p:txBody>
      </p:sp>
    </p:spTree>
    <p:extLst>
      <p:ext uri="{BB962C8B-B14F-4D97-AF65-F5344CB8AC3E}">
        <p14:creationId xmlns:p14="http://schemas.microsoft.com/office/powerpoint/2010/main" val="30438737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örstasida - Eld">
    <p:spTree>
      <p:nvGrpSpPr>
        <p:cNvPr id="1" name=""/>
        <p:cNvGrpSpPr/>
        <p:nvPr/>
      </p:nvGrpSpPr>
      <p:grpSpPr>
        <a:xfrm>
          <a:off x="0" y="0"/>
          <a:ext cx="0" cy="0"/>
          <a:chOff x="0" y="0"/>
          <a:chExt cx="0" cy="0"/>
        </a:xfrm>
      </p:grpSpPr>
      <p:pic>
        <p:nvPicPr>
          <p:cNvPr id="7" name="Picture 2" descr="SU_PPT_eld"/>
          <p:cNvPicPr>
            <a:picLocks noChangeAspect="1" noChangeArrowheads="1"/>
          </p:cNvPicPr>
          <p:nvPr userDrawn="1"/>
        </p:nvPicPr>
        <p:blipFill>
          <a:blip r:embed="rId2" cstate="print">
            <a:alphaModFix amt="55000"/>
          </a:blip>
          <a:srcRect l="4988" t="-362"/>
          <a:stretch>
            <a:fillRect/>
          </a:stretch>
        </p:blipFill>
        <p:spPr bwMode="auto">
          <a:xfrm>
            <a:off x="1" y="1225226"/>
            <a:ext cx="5408969" cy="3938812"/>
          </a:xfrm>
          <a:prstGeom prst="rect">
            <a:avLst/>
          </a:prstGeom>
          <a:noFill/>
          <a:effectLst/>
        </p:spPr>
      </p:pic>
      <p:sp>
        <p:nvSpPr>
          <p:cNvPr id="2" name="Rubrik 1"/>
          <p:cNvSpPr>
            <a:spLocks noGrp="1"/>
          </p:cNvSpPr>
          <p:nvPr>
            <p:ph type="ctrTitle" hasCustomPrompt="1"/>
          </p:nvPr>
        </p:nvSpPr>
        <p:spPr>
          <a:xfrm>
            <a:off x="1008000" y="1827900"/>
            <a:ext cx="6631200" cy="10692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sv-SE" noProof="0"/>
              <a:t>Avsnittsnamn</a:t>
            </a:r>
          </a:p>
        </p:txBody>
      </p:sp>
      <p:sp>
        <p:nvSpPr>
          <p:cNvPr id="3"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a:t>Talare eller underrubrik</a:t>
            </a:r>
          </a:p>
        </p:txBody>
      </p:sp>
      <p:sp>
        <p:nvSpPr>
          <p:cNvPr id="11" name="Content Placeholder 10"/>
          <p:cNvSpPr>
            <a:spLocks noGrp="1"/>
          </p:cNvSpPr>
          <p:nvPr>
            <p:ph sz="quarter" idx="10" hasCustomPrompt="1"/>
          </p:nvPr>
        </p:nvSpPr>
        <p:spPr>
          <a:xfrm>
            <a:off x="971600" y="627534"/>
            <a:ext cx="6625108" cy="1008112"/>
          </a:xfrm>
        </p:spPr>
        <p:txBody>
          <a:bodyPr/>
          <a:lstStyle>
            <a:lvl1pPr marL="0" indent="0">
              <a:buNone/>
              <a:defRPr/>
            </a:lvl1pPr>
          </a:lstStyle>
          <a:p>
            <a:pPr lvl="0"/>
            <a:r>
              <a:rPr lang="sv-SE" noProof="0" dirty="0"/>
              <a:t>Kurs/Programserie</a:t>
            </a:r>
          </a:p>
        </p:txBody>
      </p:sp>
    </p:spTree>
    <p:extLst>
      <p:ext uri="{BB962C8B-B14F-4D97-AF65-F5344CB8AC3E}">
        <p14:creationId xmlns:p14="http://schemas.microsoft.com/office/powerpoint/2010/main" val="2726350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en-US"/>
              <a:t>Click to edit Master title style</a:t>
            </a:r>
            <a:endParaRPr lang="sv-SE" dirty="0"/>
          </a:p>
        </p:txBody>
      </p:sp>
      <p:sp>
        <p:nvSpPr>
          <p:cNvPr id="3" name="Platshållare för innehåll 2"/>
          <p:cNvSpPr>
            <a:spLocks noGrp="1"/>
          </p:cNvSpPr>
          <p:nvPr>
            <p:ph sz="half" idx="1"/>
          </p:nvPr>
        </p:nvSpPr>
        <p:spPr>
          <a:xfrm>
            <a:off x="7920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4" name="Platshållare för innehåll 3"/>
          <p:cNvSpPr>
            <a:spLocks noGrp="1"/>
          </p:cNvSpPr>
          <p:nvPr>
            <p:ph sz="half" idx="2"/>
          </p:nvPr>
        </p:nvSpPr>
        <p:spPr>
          <a:xfrm>
            <a:off x="42912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Tree>
    <p:extLst>
      <p:ext uri="{BB962C8B-B14F-4D97-AF65-F5344CB8AC3E}">
        <p14:creationId xmlns:p14="http://schemas.microsoft.com/office/powerpoint/2010/main" val="414797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Rubrik och text">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en-US" noProof="0"/>
              <a:t>Click to edit Master title style</a:t>
            </a:r>
            <a:endParaRPr lang="sv-SE" noProof="0"/>
          </a:p>
        </p:txBody>
      </p:sp>
      <p:sp>
        <p:nvSpPr>
          <p:cNvPr id="3" name="Platshållare för innehåll 2"/>
          <p:cNvSpPr>
            <a:spLocks noGrp="1"/>
          </p:cNvSpPr>
          <p:nvPr>
            <p:ph idx="1"/>
          </p:nvPr>
        </p:nvSpPr>
        <p:spPr>
          <a:xfrm>
            <a:off x="792000" y="1275534"/>
            <a:ext cx="6850800" cy="2411100"/>
          </a:xfrm>
        </p:spPr>
        <p:txBody>
          <a:bodyPr>
            <a:normAutofit/>
          </a:bodyPr>
          <a:lstStyle>
            <a:lvl1pPr marL="1588" indent="-1588">
              <a:lnSpc>
                <a:spcPts val="2600"/>
              </a:lnSpc>
              <a:buNone/>
              <a:defRPr sz="2400"/>
            </a:lvl1pPr>
            <a:lvl2pPr>
              <a:buNone/>
              <a:defRPr/>
            </a:lvl2pPr>
            <a:lvl3pPr>
              <a:buNone/>
              <a:defRPr/>
            </a:lvl3pPr>
            <a:lvl4pPr>
              <a:buNone/>
              <a:defRPr/>
            </a:lvl4pPr>
            <a:lvl5pPr>
              <a:buNone/>
              <a:defRPr/>
            </a:lvl5pPr>
          </a:lstStyle>
          <a:p>
            <a:pPr lvl="0"/>
            <a:r>
              <a:rPr lang="en-US" noProof="0"/>
              <a:t>Click to edit Master text styles</a:t>
            </a:r>
          </a:p>
        </p:txBody>
      </p:sp>
    </p:spTree>
    <p:extLst>
      <p:ext uri="{BB962C8B-B14F-4D97-AF65-F5344CB8AC3E}">
        <p14:creationId xmlns:p14="http://schemas.microsoft.com/office/powerpoint/2010/main" val="655997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ast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92000" y="595470"/>
            <a:ext cx="6850800" cy="3992504"/>
          </a:xfrm>
        </p:spPr>
        <p:txBody>
          <a:bodyPr>
            <a:normAutofit/>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Tree>
    <p:extLst>
      <p:ext uri="{BB962C8B-B14F-4D97-AF65-F5344CB8AC3E}">
        <p14:creationId xmlns:p14="http://schemas.microsoft.com/office/powerpoint/2010/main" val="4196804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8932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4214" y="208360"/>
            <a:ext cx="8351837" cy="857250"/>
          </a:xfrm>
        </p:spPr>
        <p:txBody>
          <a:bodyPr/>
          <a:lstStyle/>
          <a:p>
            <a:r>
              <a:rPr lang="en-US"/>
              <a:t>Click to edit Master title style</a:t>
            </a:r>
            <a:endParaRPr lang="sv-SE"/>
          </a:p>
        </p:txBody>
      </p:sp>
      <p:sp>
        <p:nvSpPr>
          <p:cNvPr id="3" name="Content Placeholder 2"/>
          <p:cNvSpPr>
            <a:spLocks noGrp="1"/>
          </p:cNvSpPr>
          <p:nvPr>
            <p:ph sz="quarter" idx="1"/>
          </p:nvPr>
        </p:nvSpPr>
        <p:spPr>
          <a:xfrm>
            <a:off x="684214" y="1200150"/>
            <a:ext cx="4098925" cy="17895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Content Placeholder 3"/>
          <p:cNvSpPr>
            <a:spLocks noGrp="1"/>
          </p:cNvSpPr>
          <p:nvPr>
            <p:ph sz="quarter" idx="2"/>
          </p:nvPr>
        </p:nvSpPr>
        <p:spPr>
          <a:xfrm>
            <a:off x="4935538" y="1200150"/>
            <a:ext cx="4100512" cy="17895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Content Placeholder 4"/>
          <p:cNvSpPr>
            <a:spLocks noGrp="1"/>
          </p:cNvSpPr>
          <p:nvPr>
            <p:ph sz="quarter" idx="3"/>
          </p:nvPr>
        </p:nvSpPr>
        <p:spPr>
          <a:xfrm>
            <a:off x="684214" y="3103960"/>
            <a:ext cx="4098925" cy="17895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Content Placeholder 5"/>
          <p:cNvSpPr>
            <a:spLocks noGrp="1"/>
          </p:cNvSpPr>
          <p:nvPr>
            <p:ph sz="quarter" idx="4"/>
          </p:nvPr>
        </p:nvSpPr>
        <p:spPr>
          <a:xfrm>
            <a:off x="4935538" y="3103960"/>
            <a:ext cx="4100512" cy="17895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7" name="Rectangle 9"/>
          <p:cNvSpPr>
            <a:spLocks noGrp="1" noChangeArrowheads="1"/>
          </p:cNvSpPr>
          <p:nvPr>
            <p:ph type="sldNum" sz="quarter" idx="10"/>
          </p:nvPr>
        </p:nvSpPr>
        <p:spPr>
          <a:xfrm>
            <a:off x="7956550" y="4974432"/>
            <a:ext cx="730250" cy="169069"/>
          </a:xfrm>
          <a:prstGeom prst="rect">
            <a:avLst/>
          </a:prstGeom>
          <a:ln/>
        </p:spPr>
        <p:txBody>
          <a:bodyPr/>
          <a:lstStyle>
            <a:lvl1pPr>
              <a:defRPr/>
            </a:lvl1pPr>
          </a:lstStyle>
          <a:p>
            <a:fld id="{4560D972-6ECE-47B1-A0D7-48B7ACD00B71}" type="slidenum">
              <a:rPr lang="sv-SE" altLang="sv-SE"/>
              <a:pPr/>
              <a:t>‹#›</a:t>
            </a:fld>
            <a:endParaRPr lang="sv-SE" altLang="sv-SE"/>
          </a:p>
        </p:txBody>
      </p:sp>
    </p:spTree>
    <p:extLst>
      <p:ext uri="{BB962C8B-B14F-4D97-AF65-F5344CB8AC3E}">
        <p14:creationId xmlns:p14="http://schemas.microsoft.com/office/powerpoint/2010/main" val="2335344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Slide Number Placeholder 2"/>
          <p:cNvSpPr>
            <a:spLocks noGrp="1"/>
          </p:cNvSpPr>
          <p:nvPr>
            <p:ph type="sldNum" sz="quarter" idx="10"/>
          </p:nvPr>
        </p:nvSpPr>
        <p:spPr>
          <a:xfrm>
            <a:off x="7956550" y="4974432"/>
            <a:ext cx="730250" cy="169069"/>
          </a:xfrm>
          <a:prstGeom prst="rect">
            <a:avLst/>
          </a:prstGeom>
        </p:spPr>
        <p:txBody>
          <a:bodyPr/>
          <a:lstStyle>
            <a:lvl1pPr>
              <a:defRPr/>
            </a:lvl1pPr>
          </a:lstStyle>
          <a:p>
            <a:fld id="{C6CD53EE-B26E-47BB-A3FA-9DFB8D18903E}" type="slidenum">
              <a:rPr lang="sv-SE" altLang="sv-SE"/>
              <a:pPr/>
              <a:t>‹#›</a:t>
            </a:fld>
            <a:endParaRPr lang="sv-SE" altLang="sv-SE"/>
          </a:p>
        </p:txBody>
      </p:sp>
    </p:spTree>
    <p:extLst>
      <p:ext uri="{BB962C8B-B14F-4D97-AF65-F5344CB8AC3E}">
        <p14:creationId xmlns:p14="http://schemas.microsoft.com/office/powerpoint/2010/main" val="24511508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irst page - Fire">
    <p:spTree>
      <p:nvGrpSpPr>
        <p:cNvPr id="1" name=""/>
        <p:cNvGrpSpPr/>
        <p:nvPr/>
      </p:nvGrpSpPr>
      <p:grpSpPr>
        <a:xfrm>
          <a:off x="0" y="0"/>
          <a:ext cx="0" cy="0"/>
          <a:chOff x="0" y="0"/>
          <a:chExt cx="0" cy="0"/>
        </a:xfrm>
      </p:grpSpPr>
      <p:pic>
        <p:nvPicPr>
          <p:cNvPr id="7" name="Picture 2" descr="SU_PPT_eld"/>
          <p:cNvPicPr>
            <a:picLocks noChangeAspect="1" noChangeArrowheads="1"/>
          </p:cNvPicPr>
          <p:nvPr userDrawn="1"/>
        </p:nvPicPr>
        <p:blipFill>
          <a:blip r:embed="rId2" cstate="print">
            <a:alphaModFix amt="55000"/>
          </a:blip>
          <a:srcRect l="4988" t="-362"/>
          <a:stretch>
            <a:fillRect/>
          </a:stretch>
        </p:blipFill>
        <p:spPr bwMode="auto">
          <a:xfrm>
            <a:off x="1" y="1225226"/>
            <a:ext cx="5408969" cy="3938812"/>
          </a:xfrm>
          <a:prstGeom prst="rect">
            <a:avLst/>
          </a:prstGeom>
          <a:noFill/>
          <a:effectLst/>
        </p:spPr>
      </p:pic>
      <p:sp>
        <p:nvSpPr>
          <p:cNvPr id="2"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a:t>Episode name</a:t>
            </a:r>
          </a:p>
        </p:txBody>
      </p:sp>
      <p:sp>
        <p:nvSpPr>
          <p:cNvPr id="3"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Speaker or subtitle</a:t>
            </a:r>
          </a:p>
          <a:p>
            <a:pPr lvl="0"/>
            <a:endParaRPr lang="sv-SE" noProof="0" dirty="0"/>
          </a:p>
        </p:txBody>
      </p:sp>
      <p:sp>
        <p:nvSpPr>
          <p:cNvPr id="11" name="Content Placeholder 10"/>
          <p:cNvSpPr>
            <a:spLocks noGrp="1"/>
          </p:cNvSpPr>
          <p:nvPr>
            <p:ph sz="quarter" idx="10" hasCustomPrompt="1"/>
          </p:nvPr>
        </p:nvSpPr>
        <p:spPr>
          <a:xfrm>
            <a:off x="971600" y="627534"/>
            <a:ext cx="6625108" cy="1008112"/>
          </a:xfrm>
        </p:spPr>
        <p:txBody>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a:t>Course/Serial</a:t>
            </a:r>
          </a:p>
        </p:txBody>
      </p:sp>
    </p:spTree>
    <p:extLst>
      <p:ext uri="{BB962C8B-B14F-4D97-AF65-F5344CB8AC3E}">
        <p14:creationId xmlns:p14="http://schemas.microsoft.com/office/powerpoint/2010/main" val="37359635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irst page - Olive branch">
    <p:spTree>
      <p:nvGrpSpPr>
        <p:cNvPr id="1" name=""/>
        <p:cNvGrpSpPr/>
        <p:nvPr/>
      </p:nvGrpSpPr>
      <p:grpSpPr>
        <a:xfrm>
          <a:off x="0" y="0"/>
          <a:ext cx="0" cy="0"/>
          <a:chOff x="0" y="0"/>
          <a:chExt cx="0" cy="0"/>
        </a:xfrm>
      </p:grpSpPr>
      <p:pic>
        <p:nvPicPr>
          <p:cNvPr id="5" name="Picture 9" descr="SU_PPT_olivkvist"/>
          <p:cNvPicPr>
            <a:picLocks noChangeAspect="1" noChangeArrowheads="1"/>
          </p:cNvPicPr>
          <p:nvPr userDrawn="1"/>
        </p:nvPicPr>
        <p:blipFill>
          <a:blip r:embed="rId2" cstate="print">
            <a:alphaModFix amt="55000"/>
          </a:blip>
          <a:srcRect l="1746"/>
          <a:stretch>
            <a:fillRect/>
          </a:stretch>
        </p:blipFill>
        <p:spPr bwMode="auto">
          <a:xfrm>
            <a:off x="1589" y="238124"/>
            <a:ext cx="5161507" cy="4905756"/>
          </a:xfrm>
          <a:prstGeom prst="rect">
            <a:avLst/>
          </a:prstGeom>
          <a:noFill/>
        </p:spPr>
      </p:pic>
      <p:sp>
        <p:nvSpPr>
          <p:cNvPr id="11" name="Content Placeholder 10"/>
          <p:cNvSpPr>
            <a:spLocks noGrp="1"/>
          </p:cNvSpPr>
          <p:nvPr>
            <p:ph sz="quarter" idx="10" hasCustomPrompt="1"/>
          </p:nvPr>
        </p:nvSpPr>
        <p:spPr>
          <a:xfrm>
            <a:off x="971600" y="627534"/>
            <a:ext cx="6625108" cy="1008112"/>
          </a:xfrm>
        </p:spPr>
        <p:txBody>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a:t>Course/Serial</a:t>
            </a:r>
          </a:p>
        </p:txBody>
      </p:sp>
      <p:sp>
        <p:nvSpPr>
          <p:cNvPr id="6"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a:t>Episode name</a:t>
            </a:r>
          </a:p>
        </p:txBody>
      </p:sp>
      <p:sp>
        <p:nvSpPr>
          <p:cNvPr id="7"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Speaker or subtitle</a:t>
            </a:r>
          </a:p>
          <a:p>
            <a:pPr lvl="0"/>
            <a:endParaRPr lang="sv-SE" noProof="0" dirty="0"/>
          </a:p>
        </p:txBody>
      </p:sp>
    </p:spTree>
    <p:extLst>
      <p:ext uri="{BB962C8B-B14F-4D97-AF65-F5344CB8AC3E}">
        <p14:creationId xmlns:p14="http://schemas.microsoft.com/office/powerpoint/2010/main" val="1023754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irst page - Crowns">
    <p:spTree>
      <p:nvGrpSpPr>
        <p:cNvPr id="1" name=""/>
        <p:cNvGrpSpPr/>
        <p:nvPr/>
      </p:nvGrpSpPr>
      <p:grpSpPr>
        <a:xfrm>
          <a:off x="0" y="0"/>
          <a:ext cx="0" cy="0"/>
          <a:chOff x="0" y="0"/>
          <a:chExt cx="0" cy="0"/>
        </a:xfrm>
      </p:grpSpPr>
      <p:pic>
        <p:nvPicPr>
          <p:cNvPr id="6" name="Picture 9" descr="SU_PPT_kronor"/>
          <p:cNvPicPr>
            <a:picLocks noChangeAspect="1" noChangeArrowheads="1"/>
          </p:cNvPicPr>
          <p:nvPr userDrawn="1"/>
        </p:nvPicPr>
        <p:blipFill>
          <a:blip r:embed="rId2" cstate="print">
            <a:alphaModFix amt="55000"/>
          </a:blip>
          <a:srcRect/>
          <a:stretch>
            <a:fillRect/>
          </a:stretch>
        </p:blipFill>
        <p:spPr bwMode="auto">
          <a:xfrm>
            <a:off x="0" y="1262062"/>
            <a:ext cx="4197096" cy="3881628"/>
          </a:xfrm>
          <a:prstGeom prst="rect">
            <a:avLst/>
          </a:prstGeom>
          <a:noFill/>
        </p:spPr>
      </p:pic>
      <p:sp>
        <p:nvSpPr>
          <p:cNvPr id="12" name="Content Placeholder 10"/>
          <p:cNvSpPr>
            <a:spLocks noGrp="1"/>
          </p:cNvSpPr>
          <p:nvPr>
            <p:ph sz="quarter" idx="10" hasCustomPrompt="1"/>
          </p:nvPr>
        </p:nvSpPr>
        <p:spPr>
          <a:xfrm>
            <a:off x="971600" y="627534"/>
            <a:ext cx="6625108" cy="1008112"/>
          </a:xfrm>
        </p:spPr>
        <p:txBody>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a:t>Course/Serial</a:t>
            </a:r>
          </a:p>
        </p:txBody>
      </p:sp>
      <p:sp>
        <p:nvSpPr>
          <p:cNvPr id="7"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a:t>Episode name</a:t>
            </a:r>
          </a:p>
        </p:txBody>
      </p:sp>
      <p:sp>
        <p:nvSpPr>
          <p:cNvPr id="8"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Speaker or subtitle</a:t>
            </a:r>
          </a:p>
          <a:p>
            <a:pPr lvl="0"/>
            <a:endParaRPr lang="sv-SE" noProof="0" dirty="0"/>
          </a:p>
        </p:txBody>
      </p:sp>
    </p:spTree>
    <p:extLst>
      <p:ext uri="{BB962C8B-B14F-4D97-AF65-F5344CB8AC3E}">
        <p14:creationId xmlns:p14="http://schemas.microsoft.com/office/powerpoint/2010/main" val="32425075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irst page">
    <p:spTree>
      <p:nvGrpSpPr>
        <p:cNvPr id="1" name=""/>
        <p:cNvGrpSpPr/>
        <p:nvPr/>
      </p:nvGrpSpPr>
      <p:grpSpPr>
        <a:xfrm>
          <a:off x="0" y="0"/>
          <a:ext cx="0" cy="0"/>
          <a:chOff x="0" y="0"/>
          <a:chExt cx="0" cy="0"/>
        </a:xfrm>
      </p:grpSpPr>
      <p:sp>
        <p:nvSpPr>
          <p:cNvPr id="10" name="Content Placeholder 10"/>
          <p:cNvSpPr>
            <a:spLocks noGrp="1"/>
          </p:cNvSpPr>
          <p:nvPr>
            <p:ph sz="quarter" idx="10" hasCustomPrompt="1"/>
          </p:nvPr>
        </p:nvSpPr>
        <p:spPr>
          <a:xfrm>
            <a:off x="971600" y="627534"/>
            <a:ext cx="6625108" cy="1008112"/>
          </a:xfrm>
        </p:spPr>
        <p:txBody>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a:t>Course/Serial</a:t>
            </a:r>
          </a:p>
        </p:txBody>
      </p:sp>
      <p:sp>
        <p:nvSpPr>
          <p:cNvPr id="5"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a:t>Episode name</a:t>
            </a:r>
          </a:p>
        </p:txBody>
      </p:sp>
      <p:sp>
        <p:nvSpPr>
          <p:cNvPr id="6"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Speaker or subtitle</a:t>
            </a:r>
          </a:p>
          <a:p>
            <a:pPr lvl="0"/>
            <a:endParaRPr lang="sv-SE" noProof="0" dirty="0"/>
          </a:p>
        </p:txBody>
      </p:sp>
    </p:spTree>
    <p:extLst>
      <p:ext uri="{BB962C8B-B14F-4D97-AF65-F5344CB8AC3E}">
        <p14:creationId xmlns:p14="http://schemas.microsoft.com/office/powerpoint/2010/main" val="3029145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örstasida - Kronor">
    <p:spTree>
      <p:nvGrpSpPr>
        <p:cNvPr id="1" name=""/>
        <p:cNvGrpSpPr/>
        <p:nvPr/>
      </p:nvGrpSpPr>
      <p:grpSpPr>
        <a:xfrm>
          <a:off x="0" y="0"/>
          <a:ext cx="0" cy="0"/>
          <a:chOff x="0" y="0"/>
          <a:chExt cx="0" cy="0"/>
        </a:xfrm>
      </p:grpSpPr>
      <p:pic>
        <p:nvPicPr>
          <p:cNvPr id="6" name="Picture 9" descr="SU_PPT_kronor"/>
          <p:cNvPicPr>
            <a:picLocks noChangeAspect="1" noChangeArrowheads="1"/>
          </p:cNvPicPr>
          <p:nvPr userDrawn="1"/>
        </p:nvPicPr>
        <p:blipFill>
          <a:blip r:embed="rId2" cstate="print">
            <a:alphaModFix amt="55000"/>
          </a:blip>
          <a:srcRect/>
          <a:stretch>
            <a:fillRect/>
          </a:stretch>
        </p:blipFill>
        <p:spPr bwMode="auto">
          <a:xfrm>
            <a:off x="0" y="1262062"/>
            <a:ext cx="4197096" cy="3881628"/>
          </a:xfrm>
          <a:prstGeom prst="rect">
            <a:avLst/>
          </a:prstGeom>
          <a:noFill/>
        </p:spPr>
      </p:pic>
      <p:sp>
        <p:nvSpPr>
          <p:cNvPr id="2" name="Rubrik 1"/>
          <p:cNvSpPr>
            <a:spLocks noGrp="1"/>
          </p:cNvSpPr>
          <p:nvPr>
            <p:ph type="ctrTitle" hasCustomPrompt="1"/>
          </p:nvPr>
        </p:nvSpPr>
        <p:spPr>
          <a:xfrm>
            <a:off x="1008000" y="1827900"/>
            <a:ext cx="6631200" cy="10692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sv-SE" noProof="0"/>
              <a:t>Avsnittsnamn</a:t>
            </a:r>
          </a:p>
        </p:txBody>
      </p:sp>
      <p:sp>
        <p:nvSpPr>
          <p:cNvPr id="11" name="Content Placeholder 10"/>
          <p:cNvSpPr>
            <a:spLocks noGrp="1"/>
          </p:cNvSpPr>
          <p:nvPr>
            <p:ph sz="quarter" idx="10" hasCustomPrompt="1"/>
          </p:nvPr>
        </p:nvSpPr>
        <p:spPr>
          <a:xfrm>
            <a:off x="971600" y="627534"/>
            <a:ext cx="6625108" cy="1008112"/>
          </a:xfrm>
        </p:spPr>
        <p:txBody>
          <a:bodyPr/>
          <a:lstStyle>
            <a:lvl1pPr marL="0" indent="0">
              <a:buNone/>
              <a:defRPr/>
            </a:lvl1pPr>
          </a:lstStyle>
          <a:p>
            <a:pPr lvl="0"/>
            <a:r>
              <a:rPr lang="sv-SE" noProof="0" dirty="0"/>
              <a:t>Kurs/Programserie</a:t>
            </a:r>
          </a:p>
        </p:txBody>
      </p:sp>
      <p:sp>
        <p:nvSpPr>
          <p:cNvPr id="7"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a:t>Talare eller underrubrik</a:t>
            </a:r>
          </a:p>
        </p:txBody>
      </p:sp>
    </p:spTree>
    <p:extLst>
      <p:ext uri="{BB962C8B-B14F-4D97-AF65-F5344CB8AC3E}">
        <p14:creationId xmlns:p14="http://schemas.microsoft.com/office/powerpoint/2010/main" val="6582890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Heading and content">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Autofit/>
          </a:bodyPr>
          <a:lstStyle>
            <a:lvl1pPr>
              <a:defRPr sz="2800"/>
            </a:lvl1pPr>
          </a:lstStyle>
          <a:p>
            <a:r>
              <a:rPr lang="sv-SE" noProof="0"/>
              <a:t>Click to edit Master title style</a:t>
            </a:r>
          </a:p>
        </p:txBody>
      </p:sp>
      <p:sp>
        <p:nvSpPr>
          <p:cNvPr id="3" name="Platshållare för innehåll 2"/>
          <p:cNvSpPr>
            <a:spLocks noGrp="1"/>
          </p:cNvSpPr>
          <p:nvPr>
            <p:ph idx="1"/>
          </p:nvPr>
        </p:nvSpPr>
        <p:spPr>
          <a:xfrm>
            <a:off x="792000" y="1275534"/>
            <a:ext cx="6850800" cy="3240432"/>
          </a:xfrm>
        </p:spPr>
        <p:txBody>
          <a:bodyPr>
            <a:normAutofit/>
          </a:bodyPr>
          <a:lstStyle>
            <a:lvl1pPr>
              <a:defRPr sz="2400"/>
            </a:lvl1pPr>
            <a:lvl2pPr>
              <a:defRPr sz="2400"/>
            </a:lvl2pPr>
            <a:lvl3pPr>
              <a:defRPr sz="2400"/>
            </a:lvl3pPr>
            <a:lvl4pPr>
              <a:defRPr sz="2400"/>
            </a:lvl4pPr>
            <a:lvl5pPr>
              <a:defRPr sz="2400"/>
            </a:lvl5pPr>
          </a:lstStyle>
          <a:p>
            <a:pPr lvl="0"/>
            <a:r>
              <a:rPr lang="sv-SE" noProof="0"/>
              <a:t>Click to edit Master text styles</a:t>
            </a:r>
          </a:p>
          <a:p>
            <a:pPr lvl="1"/>
            <a:r>
              <a:rPr lang="sv-SE" noProof="0"/>
              <a:t>Second level</a:t>
            </a:r>
          </a:p>
          <a:p>
            <a:pPr lvl="2"/>
            <a:r>
              <a:rPr lang="sv-SE" noProof="0"/>
              <a:t>Third level</a:t>
            </a:r>
          </a:p>
          <a:p>
            <a:pPr lvl="3"/>
            <a:r>
              <a:rPr lang="sv-SE" noProof="0"/>
              <a:t>Fourth level</a:t>
            </a:r>
          </a:p>
          <a:p>
            <a:pPr lvl="4"/>
            <a:r>
              <a:rPr lang="sv-SE" noProof="0"/>
              <a:t>Fifth level</a:t>
            </a:r>
          </a:p>
        </p:txBody>
      </p:sp>
    </p:spTree>
    <p:extLst>
      <p:ext uri="{BB962C8B-B14F-4D97-AF65-F5344CB8AC3E}">
        <p14:creationId xmlns:p14="http://schemas.microsoft.com/office/powerpoint/2010/main" val="6878076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Chapter - Fire">
    <p:spTree>
      <p:nvGrpSpPr>
        <p:cNvPr id="1" name=""/>
        <p:cNvGrpSpPr/>
        <p:nvPr/>
      </p:nvGrpSpPr>
      <p:grpSpPr>
        <a:xfrm>
          <a:off x="0" y="0"/>
          <a:ext cx="0" cy="0"/>
          <a:chOff x="0" y="0"/>
          <a:chExt cx="0" cy="0"/>
        </a:xfrm>
      </p:grpSpPr>
      <p:pic>
        <p:nvPicPr>
          <p:cNvPr id="7" name="Picture 2" descr="SU_PPT_eld"/>
          <p:cNvPicPr>
            <a:picLocks noChangeAspect="1" noChangeArrowheads="1"/>
          </p:cNvPicPr>
          <p:nvPr userDrawn="1"/>
        </p:nvPicPr>
        <p:blipFill>
          <a:blip r:embed="rId2" cstate="print">
            <a:alphaModFix amt="55000"/>
          </a:blip>
          <a:srcRect l="4988" t="-362"/>
          <a:stretch>
            <a:fillRect/>
          </a:stretch>
        </p:blipFill>
        <p:spPr bwMode="auto">
          <a:xfrm>
            <a:off x="1" y="1225226"/>
            <a:ext cx="5408969" cy="3938812"/>
          </a:xfrm>
          <a:prstGeom prst="rect">
            <a:avLst/>
          </a:prstGeom>
          <a:noFill/>
          <a:effectLst/>
        </p:spPr>
      </p:pic>
      <p:sp>
        <p:nvSpPr>
          <p:cNvPr id="2"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a:t>Click</a:t>
            </a:r>
            <a:r>
              <a:rPr lang="sv-SE" noProof="0" dirty="0"/>
              <a:t> </a:t>
            </a:r>
            <a:r>
              <a:rPr lang="sv-SE" noProof="0" dirty="0" err="1"/>
              <a:t>to</a:t>
            </a:r>
            <a:r>
              <a:rPr lang="sv-SE" noProof="0" dirty="0"/>
              <a:t> </a:t>
            </a:r>
            <a:r>
              <a:rPr lang="sv-SE" noProof="0" dirty="0" err="1"/>
              <a:t>edit</a:t>
            </a:r>
            <a:r>
              <a:rPr lang="sv-SE" noProof="0" dirty="0"/>
              <a:t> Master </a:t>
            </a:r>
            <a:r>
              <a:rPr lang="sv-SE" noProof="0" dirty="0" err="1"/>
              <a:t>title</a:t>
            </a:r>
            <a:r>
              <a:rPr lang="sv-SE" noProof="0" dirty="0"/>
              <a:t> style</a:t>
            </a:r>
          </a:p>
        </p:txBody>
      </p:sp>
      <p:sp>
        <p:nvSpPr>
          <p:cNvPr id="3"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a:t>Click to edit Master subtitle style</a:t>
            </a:r>
          </a:p>
        </p:txBody>
      </p:sp>
    </p:spTree>
    <p:extLst>
      <p:ext uri="{BB962C8B-B14F-4D97-AF65-F5344CB8AC3E}">
        <p14:creationId xmlns:p14="http://schemas.microsoft.com/office/powerpoint/2010/main" val="15983606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pter - Olive branch">
    <p:spTree>
      <p:nvGrpSpPr>
        <p:cNvPr id="1" name=""/>
        <p:cNvGrpSpPr/>
        <p:nvPr/>
      </p:nvGrpSpPr>
      <p:grpSpPr>
        <a:xfrm>
          <a:off x="0" y="0"/>
          <a:ext cx="0" cy="0"/>
          <a:chOff x="0" y="0"/>
          <a:chExt cx="0" cy="0"/>
        </a:xfrm>
      </p:grpSpPr>
      <p:pic>
        <p:nvPicPr>
          <p:cNvPr id="5" name="Picture 9" descr="SU_PPT_olivkvist"/>
          <p:cNvPicPr>
            <a:picLocks noChangeAspect="1" noChangeArrowheads="1"/>
          </p:cNvPicPr>
          <p:nvPr userDrawn="1"/>
        </p:nvPicPr>
        <p:blipFill>
          <a:blip r:embed="rId2" cstate="print">
            <a:alphaModFix amt="55000"/>
          </a:blip>
          <a:srcRect l="1746"/>
          <a:stretch>
            <a:fillRect/>
          </a:stretch>
        </p:blipFill>
        <p:spPr bwMode="auto">
          <a:xfrm>
            <a:off x="1589" y="238124"/>
            <a:ext cx="5161507" cy="4905756"/>
          </a:xfrm>
          <a:prstGeom prst="rect">
            <a:avLst/>
          </a:prstGeom>
          <a:noFill/>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a:t>Click</a:t>
            </a:r>
            <a:r>
              <a:rPr lang="sv-SE" noProof="0" dirty="0"/>
              <a:t> </a:t>
            </a:r>
            <a:r>
              <a:rPr lang="sv-SE" noProof="0" dirty="0" err="1"/>
              <a:t>to</a:t>
            </a:r>
            <a:r>
              <a:rPr lang="sv-SE" noProof="0" dirty="0"/>
              <a:t> </a:t>
            </a:r>
            <a:r>
              <a:rPr lang="sv-SE" noProof="0" dirty="0" err="1"/>
              <a:t>edit</a:t>
            </a:r>
            <a:r>
              <a:rPr lang="sv-SE" noProof="0" dirty="0"/>
              <a:t> Master </a:t>
            </a:r>
            <a:r>
              <a:rPr lang="sv-SE" noProof="0" dirty="0" err="1"/>
              <a:t>title</a:t>
            </a:r>
            <a:r>
              <a:rPr lang="sv-SE" noProof="0" dirty="0"/>
              <a:t> style</a:t>
            </a:r>
          </a:p>
        </p:txBody>
      </p:sp>
      <p:sp>
        <p:nvSpPr>
          <p:cNvPr id="9"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a:t>Click to edit Master subtitle style</a:t>
            </a:r>
          </a:p>
        </p:txBody>
      </p:sp>
    </p:spTree>
    <p:extLst>
      <p:ext uri="{BB962C8B-B14F-4D97-AF65-F5344CB8AC3E}">
        <p14:creationId xmlns:p14="http://schemas.microsoft.com/office/powerpoint/2010/main" val="26725743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pter - Crowns">
    <p:spTree>
      <p:nvGrpSpPr>
        <p:cNvPr id="1" name=""/>
        <p:cNvGrpSpPr/>
        <p:nvPr/>
      </p:nvGrpSpPr>
      <p:grpSpPr>
        <a:xfrm>
          <a:off x="0" y="0"/>
          <a:ext cx="0" cy="0"/>
          <a:chOff x="0" y="0"/>
          <a:chExt cx="0" cy="0"/>
        </a:xfrm>
      </p:grpSpPr>
      <p:pic>
        <p:nvPicPr>
          <p:cNvPr id="5" name="Picture 9" descr="SU_PPT_kronor"/>
          <p:cNvPicPr>
            <a:picLocks noChangeAspect="1" noChangeArrowheads="1"/>
          </p:cNvPicPr>
          <p:nvPr userDrawn="1"/>
        </p:nvPicPr>
        <p:blipFill>
          <a:blip r:embed="rId2" cstate="print">
            <a:alphaModFix amt="55000"/>
          </a:blip>
          <a:srcRect/>
          <a:stretch>
            <a:fillRect/>
          </a:stretch>
        </p:blipFill>
        <p:spPr bwMode="auto">
          <a:xfrm>
            <a:off x="0" y="1262062"/>
            <a:ext cx="4197096" cy="3881628"/>
          </a:xfrm>
          <a:prstGeom prst="rect">
            <a:avLst/>
          </a:prstGeom>
          <a:noFill/>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a:t>Click</a:t>
            </a:r>
            <a:r>
              <a:rPr lang="sv-SE" noProof="0" dirty="0"/>
              <a:t> </a:t>
            </a:r>
            <a:r>
              <a:rPr lang="sv-SE" noProof="0" dirty="0" err="1"/>
              <a:t>to</a:t>
            </a:r>
            <a:r>
              <a:rPr lang="sv-SE" noProof="0" dirty="0"/>
              <a:t> </a:t>
            </a:r>
            <a:r>
              <a:rPr lang="sv-SE" noProof="0" dirty="0" err="1"/>
              <a:t>edit</a:t>
            </a:r>
            <a:r>
              <a:rPr lang="sv-SE" noProof="0" dirty="0"/>
              <a:t> Master </a:t>
            </a:r>
            <a:r>
              <a:rPr lang="sv-SE" noProof="0" dirty="0" err="1"/>
              <a:t>title</a:t>
            </a:r>
            <a:r>
              <a:rPr lang="sv-SE" noProof="0" dirty="0"/>
              <a:t> style</a:t>
            </a:r>
          </a:p>
        </p:txBody>
      </p:sp>
      <p:sp>
        <p:nvSpPr>
          <p:cNvPr id="9"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a:t>Click to edit Master subtitle style</a:t>
            </a:r>
          </a:p>
        </p:txBody>
      </p:sp>
    </p:spTree>
    <p:extLst>
      <p:ext uri="{BB962C8B-B14F-4D97-AF65-F5344CB8AC3E}">
        <p14:creationId xmlns:p14="http://schemas.microsoft.com/office/powerpoint/2010/main" val="33307534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a:t>Click</a:t>
            </a:r>
            <a:r>
              <a:rPr lang="sv-SE" noProof="0" dirty="0"/>
              <a:t> </a:t>
            </a:r>
            <a:r>
              <a:rPr lang="sv-SE" noProof="0" dirty="0" err="1"/>
              <a:t>to</a:t>
            </a:r>
            <a:r>
              <a:rPr lang="sv-SE" noProof="0" dirty="0"/>
              <a:t> </a:t>
            </a:r>
            <a:r>
              <a:rPr lang="sv-SE" noProof="0" dirty="0" err="1"/>
              <a:t>edit</a:t>
            </a:r>
            <a:r>
              <a:rPr lang="sv-SE" noProof="0" dirty="0"/>
              <a:t> Master </a:t>
            </a:r>
            <a:r>
              <a:rPr lang="sv-SE" noProof="0" dirty="0" err="1"/>
              <a:t>title</a:t>
            </a:r>
            <a:r>
              <a:rPr lang="sv-SE" noProof="0" dirty="0"/>
              <a:t> style</a:t>
            </a:r>
          </a:p>
        </p:txBody>
      </p:sp>
      <p:sp>
        <p:nvSpPr>
          <p:cNvPr id="7"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a:t>Click to edit Master subtitle style</a:t>
            </a:r>
          </a:p>
        </p:txBody>
      </p:sp>
    </p:spTree>
    <p:extLst>
      <p:ext uri="{BB962C8B-B14F-4D97-AF65-F5344CB8AC3E}">
        <p14:creationId xmlns:p14="http://schemas.microsoft.com/office/powerpoint/2010/main" val="20330759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parts">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a:t>Click to edit Master title style</a:t>
            </a:r>
            <a:endParaRPr lang="sv-SE" dirty="0"/>
          </a:p>
        </p:txBody>
      </p:sp>
      <p:sp>
        <p:nvSpPr>
          <p:cNvPr id="3" name="Platshållare för innehåll 2"/>
          <p:cNvSpPr>
            <a:spLocks noGrp="1"/>
          </p:cNvSpPr>
          <p:nvPr>
            <p:ph sz="half" idx="1"/>
          </p:nvPr>
        </p:nvSpPr>
        <p:spPr>
          <a:xfrm>
            <a:off x="7920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sv-SE" dirty="0"/>
          </a:p>
        </p:txBody>
      </p:sp>
      <p:sp>
        <p:nvSpPr>
          <p:cNvPr id="4" name="Platshållare för innehåll 3"/>
          <p:cNvSpPr>
            <a:spLocks noGrp="1"/>
          </p:cNvSpPr>
          <p:nvPr>
            <p:ph sz="half" idx="2"/>
          </p:nvPr>
        </p:nvSpPr>
        <p:spPr>
          <a:xfrm>
            <a:off x="42912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sv-SE" dirty="0"/>
          </a:p>
        </p:txBody>
      </p:sp>
    </p:spTree>
    <p:extLst>
      <p:ext uri="{BB962C8B-B14F-4D97-AF65-F5344CB8AC3E}">
        <p14:creationId xmlns:p14="http://schemas.microsoft.com/office/powerpoint/2010/main" val="17505042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Heading and text">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noProof="0"/>
              <a:t>Click to edit Master title style</a:t>
            </a:r>
          </a:p>
        </p:txBody>
      </p:sp>
      <p:sp>
        <p:nvSpPr>
          <p:cNvPr id="3" name="Platshållare för innehåll 2"/>
          <p:cNvSpPr>
            <a:spLocks noGrp="1"/>
          </p:cNvSpPr>
          <p:nvPr>
            <p:ph idx="1"/>
          </p:nvPr>
        </p:nvSpPr>
        <p:spPr>
          <a:xfrm>
            <a:off x="792000" y="1275534"/>
            <a:ext cx="6850800" cy="2411100"/>
          </a:xfrm>
        </p:spPr>
        <p:txBody>
          <a:bodyPr>
            <a:normAutofit/>
          </a:bodyPr>
          <a:lstStyle>
            <a:lvl1pPr marL="1588" indent="-1588">
              <a:lnSpc>
                <a:spcPts val="2600"/>
              </a:lnSpc>
              <a:buNone/>
              <a:defRPr sz="2400"/>
            </a:lvl1pPr>
            <a:lvl2pPr>
              <a:buNone/>
              <a:defRPr/>
            </a:lvl2pPr>
            <a:lvl3pPr>
              <a:buNone/>
              <a:defRPr/>
            </a:lvl3pPr>
            <a:lvl4pPr>
              <a:buNone/>
              <a:defRPr/>
            </a:lvl4pPr>
            <a:lvl5pPr>
              <a:buNone/>
              <a:defRPr/>
            </a:lvl5pPr>
          </a:lstStyle>
          <a:p>
            <a:pPr lvl="0"/>
            <a:r>
              <a:rPr lang="sv-SE" noProof="0"/>
              <a:t>Click to edit Master text styles</a:t>
            </a:r>
          </a:p>
        </p:txBody>
      </p:sp>
    </p:spTree>
    <p:extLst>
      <p:ext uri="{BB962C8B-B14F-4D97-AF65-F5344CB8AC3E}">
        <p14:creationId xmlns:p14="http://schemas.microsoft.com/office/powerpoint/2010/main" val="19774956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nly content">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92000" y="595470"/>
            <a:ext cx="6850800" cy="3992504"/>
          </a:xfrm>
        </p:spPr>
        <p:txBody>
          <a:bodyPr>
            <a:normAutofit/>
          </a:bodyPr>
          <a:lstStyle>
            <a:lvl1pPr>
              <a:defRPr sz="2400"/>
            </a:lvl1pPr>
            <a:lvl2pPr>
              <a:defRPr sz="2400"/>
            </a:lvl2pPr>
            <a:lvl3pPr>
              <a:defRPr sz="2400"/>
            </a:lvl3pPr>
            <a:lvl4pPr>
              <a:defRPr sz="2400"/>
            </a:lvl4pPr>
            <a:lvl5pPr>
              <a:defRPr sz="2400"/>
            </a:lvl5p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sv-SE" dirty="0"/>
          </a:p>
        </p:txBody>
      </p:sp>
    </p:spTree>
    <p:extLst>
      <p:ext uri="{BB962C8B-B14F-4D97-AF65-F5344CB8AC3E}">
        <p14:creationId xmlns:p14="http://schemas.microsoft.com/office/powerpoint/2010/main" val="17963257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7861761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örstasida - Eld">
    <p:bg>
      <p:bgPr>
        <a:solidFill>
          <a:schemeClr val="tx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alphaModFix amt="21000"/>
            <a:extLst>
              <a:ext uri="{28A0092B-C50C-407E-A947-70E740481C1C}">
                <a14:useLocalDpi xmlns:a14="http://schemas.microsoft.com/office/drawing/2010/main" val="0"/>
              </a:ext>
            </a:extLst>
          </a:blip>
          <a:stretch>
            <a:fillRect/>
          </a:stretch>
        </p:blipFill>
        <p:spPr bwMode="auto">
          <a:xfrm>
            <a:off x="-828600" y="1275606"/>
            <a:ext cx="6264696" cy="4271832"/>
          </a:xfrm>
          <a:prstGeom prst="rect">
            <a:avLst/>
          </a:prstGeom>
          <a:solidFill>
            <a:schemeClr val="tx1"/>
          </a:solidFill>
          <a:effectLst/>
        </p:spPr>
      </p:pic>
      <p:sp>
        <p:nvSpPr>
          <p:cNvPr id="7"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a:t>Avsnittsnamn</a:t>
            </a:r>
          </a:p>
        </p:txBody>
      </p:sp>
      <p:sp>
        <p:nvSpPr>
          <p:cNvPr id="8"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a:t>Talare eller underrubrik</a:t>
            </a:r>
          </a:p>
        </p:txBody>
      </p:sp>
      <p:sp>
        <p:nvSpPr>
          <p:cNvPr id="9" name="Content Placeholder 10"/>
          <p:cNvSpPr>
            <a:spLocks noGrp="1"/>
          </p:cNvSpPr>
          <p:nvPr>
            <p:ph sz="quarter" idx="10" hasCustomPrompt="1"/>
          </p:nvPr>
        </p:nvSpPr>
        <p:spPr>
          <a:xfrm>
            <a:off x="971600" y="627534"/>
            <a:ext cx="6625108" cy="1008112"/>
          </a:xfrm>
        </p:spPr>
        <p:txBody>
          <a:bodyPr>
            <a:noAutofit/>
          </a:bodyPr>
          <a:lstStyle>
            <a:lvl1pPr marL="0" indent="0">
              <a:buNone/>
              <a:defRPr/>
            </a:lvl1pPr>
          </a:lstStyle>
          <a:p>
            <a:pPr lvl="0"/>
            <a:r>
              <a:rPr lang="sv-SE" noProof="0" dirty="0"/>
              <a:t>Kurs/Programserie</a:t>
            </a:r>
          </a:p>
        </p:txBody>
      </p:sp>
    </p:spTree>
    <p:extLst>
      <p:ext uri="{BB962C8B-B14F-4D97-AF65-F5344CB8AC3E}">
        <p14:creationId xmlns:p14="http://schemas.microsoft.com/office/powerpoint/2010/main" val="1701934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örstasida - Olivkvist">
    <p:spTree>
      <p:nvGrpSpPr>
        <p:cNvPr id="1" name=""/>
        <p:cNvGrpSpPr/>
        <p:nvPr/>
      </p:nvGrpSpPr>
      <p:grpSpPr>
        <a:xfrm>
          <a:off x="0" y="0"/>
          <a:ext cx="0" cy="0"/>
          <a:chOff x="0" y="0"/>
          <a:chExt cx="0" cy="0"/>
        </a:xfrm>
      </p:grpSpPr>
      <p:pic>
        <p:nvPicPr>
          <p:cNvPr id="5" name="Picture 9" descr="SU_PPT_olivkvist"/>
          <p:cNvPicPr>
            <a:picLocks noChangeAspect="1" noChangeArrowheads="1"/>
          </p:cNvPicPr>
          <p:nvPr userDrawn="1"/>
        </p:nvPicPr>
        <p:blipFill>
          <a:blip r:embed="rId2" cstate="print">
            <a:alphaModFix amt="55000"/>
          </a:blip>
          <a:srcRect l="1746"/>
          <a:stretch>
            <a:fillRect/>
          </a:stretch>
        </p:blipFill>
        <p:spPr bwMode="auto">
          <a:xfrm>
            <a:off x="1589" y="238124"/>
            <a:ext cx="5161507" cy="4905756"/>
          </a:xfrm>
          <a:prstGeom prst="rect">
            <a:avLst/>
          </a:prstGeom>
          <a:noFill/>
        </p:spPr>
      </p:pic>
      <p:sp>
        <p:nvSpPr>
          <p:cNvPr id="6" name="Rubrik 1"/>
          <p:cNvSpPr>
            <a:spLocks noGrp="1"/>
          </p:cNvSpPr>
          <p:nvPr>
            <p:ph type="ctrTitle" hasCustomPrompt="1"/>
          </p:nvPr>
        </p:nvSpPr>
        <p:spPr>
          <a:xfrm>
            <a:off x="1008000" y="1827900"/>
            <a:ext cx="6631200" cy="10692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sv-SE" noProof="0"/>
              <a:t>Avsnittsnamn</a:t>
            </a:r>
          </a:p>
        </p:txBody>
      </p:sp>
      <p:sp>
        <p:nvSpPr>
          <p:cNvPr id="8" name="Content Placeholder 10"/>
          <p:cNvSpPr>
            <a:spLocks noGrp="1"/>
          </p:cNvSpPr>
          <p:nvPr>
            <p:ph sz="quarter" idx="10" hasCustomPrompt="1"/>
          </p:nvPr>
        </p:nvSpPr>
        <p:spPr>
          <a:xfrm>
            <a:off x="971600" y="627534"/>
            <a:ext cx="6625108" cy="1008112"/>
          </a:xfrm>
        </p:spPr>
        <p:txBody>
          <a:bodyPr/>
          <a:lstStyle>
            <a:lvl1pPr marL="0" indent="0">
              <a:buNone/>
              <a:defRPr/>
            </a:lvl1pPr>
          </a:lstStyle>
          <a:p>
            <a:pPr lvl="0"/>
            <a:r>
              <a:rPr lang="sv-SE" noProof="0" dirty="0"/>
              <a:t>Kurs/Programserie</a:t>
            </a:r>
          </a:p>
        </p:txBody>
      </p:sp>
      <p:sp>
        <p:nvSpPr>
          <p:cNvPr id="9"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a:t>Talare eller underrubrik</a:t>
            </a:r>
          </a:p>
        </p:txBody>
      </p:sp>
    </p:spTree>
    <p:extLst>
      <p:ext uri="{BB962C8B-B14F-4D97-AF65-F5344CB8AC3E}">
        <p14:creationId xmlns:p14="http://schemas.microsoft.com/office/powerpoint/2010/main" val="32714047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örstasida - Olivkvist">
    <p:bg>
      <p:bgPr>
        <a:solidFill>
          <a:schemeClr val="tx1"/>
        </a:solidFill>
        <a:effectLst/>
      </p:bgPr>
    </p:bg>
    <p:spTree>
      <p:nvGrpSpPr>
        <p:cNvPr id="1" name=""/>
        <p:cNvGrpSpPr/>
        <p:nvPr/>
      </p:nvGrpSpPr>
      <p:grpSpPr>
        <a:xfrm>
          <a:off x="0" y="0"/>
          <a:ext cx="0" cy="0"/>
          <a:chOff x="0" y="0"/>
          <a:chExt cx="0" cy="0"/>
        </a:xfrm>
      </p:grpSpPr>
      <p:pic>
        <p:nvPicPr>
          <p:cNvPr id="4" name="Picture 3" descr="SU_olivkvist_neg.eps"/>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542523" y="267494"/>
            <a:ext cx="5762595" cy="5328592"/>
          </a:xfrm>
          <a:prstGeom prst="rect">
            <a:avLst/>
          </a:prstGeom>
        </p:spPr>
      </p:pic>
      <p:sp>
        <p:nvSpPr>
          <p:cNvPr id="9"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a:t>Avsnittsnamn</a:t>
            </a:r>
          </a:p>
        </p:txBody>
      </p:sp>
      <p:sp>
        <p:nvSpPr>
          <p:cNvPr id="10"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a:t>Talare eller underrubrik</a:t>
            </a:r>
          </a:p>
        </p:txBody>
      </p:sp>
      <p:sp>
        <p:nvSpPr>
          <p:cNvPr id="11" name="Content Placeholder 10"/>
          <p:cNvSpPr>
            <a:spLocks noGrp="1"/>
          </p:cNvSpPr>
          <p:nvPr>
            <p:ph sz="quarter" idx="10" hasCustomPrompt="1"/>
          </p:nvPr>
        </p:nvSpPr>
        <p:spPr>
          <a:xfrm>
            <a:off x="971600" y="627534"/>
            <a:ext cx="6625108" cy="1008112"/>
          </a:xfrm>
        </p:spPr>
        <p:txBody>
          <a:bodyPr>
            <a:noAutofit/>
          </a:bodyPr>
          <a:lstStyle>
            <a:lvl1pPr marL="0" indent="0">
              <a:buNone/>
              <a:defRPr/>
            </a:lvl1pPr>
          </a:lstStyle>
          <a:p>
            <a:pPr lvl="0"/>
            <a:r>
              <a:rPr lang="sv-SE" noProof="0" dirty="0"/>
              <a:t>Kurs/Programserie</a:t>
            </a:r>
          </a:p>
        </p:txBody>
      </p:sp>
    </p:spTree>
    <p:extLst>
      <p:ext uri="{BB962C8B-B14F-4D97-AF65-F5344CB8AC3E}">
        <p14:creationId xmlns:p14="http://schemas.microsoft.com/office/powerpoint/2010/main" val="7980154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örstasida - Kronor">
    <p:bg>
      <p:bgPr>
        <a:solidFill>
          <a:schemeClr val="tx1"/>
        </a:solidFill>
        <a:effectLst/>
      </p:bgPr>
    </p:bg>
    <p:spTree>
      <p:nvGrpSpPr>
        <p:cNvPr id="1" name=""/>
        <p:cNvGrpSpPr/>
        <p:nvPr/>
      </p:nvGrpSpPr>
      <p:grpSpPr>
        <a:xfrm>
          <a:off x="0" y="0"/>
          <a:ext cx="0" cy="0"/>
          <a:chOff x="0" y="0"/>
          <a:chExt cx="0" cy="0"/>
        </a:xfrm>
      </p:grpSpPr>
      <p:pic>
        <p:nvPicPr>
          <p:cNvPr id="7" name="Picture 9"/>
          <p:cNvPicPr>
            <a:picLocks noChangeAspect="1" noChangeArrowheads="1"/>
          </p:cNvPicPr>
          <p:nvPr userDrawn="1"/>
        </p:nvPicPr>
        <p:blipFill>
          <a:blip r:embed="rId2">
            <a:alphaModFix amt="20000"/>
            <a:extLst>
              <a:ext uri="{28A0092B-C50C-407E-A947-70E740481C1C}">
                <a14:useLocalDpi xmlns:a14="http://schemas.microsoft.com/office/drawing/2010/main" val="0"/>
              </a:ext>
            </a:extLst>
          </a:blip>
          <a:stretch>
            <a:fillRect/>
          </a:stretch>
        </p:blipFill>
        <p:spPr bwMode="auto">
          <a:xfrm>
            <a:off x="-1055431" y="1275606"/>
            <a:ext cx="5267391" cy="3867894"/>
          </a:xfrm>
          <a:prstGeom prst="rect">
            <a:avLst/>
          </a:prstGeom>
          <a:noFill/>
        </p:spPr>
      </p:pic>
      <p:sp>
        <p:nvSpPr>
          <p:cNvPr id="10"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a:t>Avsnittsnamn</a:t>
            </a:r>
          </a:p>
        </p:txBody>
      </p:sp>
      <p:sp>
        <p:nvSpPr>
          <p:cNvPr id="11"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a:t>Talare eller underrubrik</a:t>
            </a:r>
          </a:p>
        </p:txBody>
      </p:sp>
      <p:sp>
        <p:nvSpPr>
          <p:cNvPr id="12" name="Content Placeholder 10"/>
          <p:cNvSpPr>
            <a:spLocks noGrp="1"/>
          </p:cNvSpPr>
          <p:nvPr>
            <p:ph sz="quarter" idx="10" hasCustomPrompt="1"/>
          </p:nvPr>
        </p:nvSpPr>
        <p:spPr>
          <a:xfrm>
            <a:off x="971600" y="627534"/>
            <a:ext cx="6625108" cy="1008112"/>
          </a:xfrm>
        </p:spPr>
        <p:txBody>
          <a:bodyPr>
            <a:noAutofit/>
          </a:bodyPr>
          <a:lstStyle>
            <a:lvl1pPr marL="0" indent="0">
              <a:buNone/>
              <a:defRPr/>
            </a:lvl1pPr>
          </a:lstStyle>
          <a:p>
            <a:pPr lvl="0"/>
            <a:r>
              <a:rPr lang="sv-SE" noProof="0" dirty="0"/>
              <a:t>Kurs/Programserie</a:t>
            </a:r>
          </a:p>
        </p:txBody>
      </p:sp>
    </p:spTree>
    <p:extLst>
      <p:ext uri="{BB962C8B-B14F-4D97-AF65-F5344CB8AC3E}">
        <p14:creationId xmlns:p14="http://schemas.microsoft.com/office/powerpoint/2010/main" val="29683871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örstasida">
    <p:bg>
      <p:bgPr>
        <a:solidFill>
          <a:schemeClr val="tx1"/>
        </a:solidFill>
        <a:effectLst/>
      </p:bgPr>
    </p:bg>
    <p:spTree>
      <p:nvGrpSpPr>
        <p:cNvPr id="1" name=""/>
        <p:cNvGrpSpPr/>
        <p:nvPr/>
      </p:nvGrpSpPr>
      <p:grpSpPr>
        <a:xfrm>
          <a:off x="0" y="0"/>
          <a:ext cx="0" cy="0"/>
          <a:chOff x="0" y="0"/>
          <a:chExt cx="0" cy="0"/>
        </a:xfrm>
      </p:grpSpPr>
      <p:sp>
        <p:nvSpPr>
          <p:cNvPr id="8"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a:t>Avsnittsnamn</a:t>
            </a:r>
          </a:p>
        </p:txBody>
      </p:sp>
      <p:sp>
        <p:nvSpPr>
          <p:cNvPr id="9"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a:t>Talare eller underrubrik</a:t>
            </a:r>
          </a:p>
        </p:txBody>
      </p:sp>
      <p:sp>
        <p:nvSpPr>
          <p:cNvPr id="10" name="Content Placeholder 10"/>
          <p:cNvSpPr>
            <a:spLocks noGrp="1"/>
          </p:cNvSpPr>
          <p:nvPr>
            <p:ph sz="quarter" idx="10" hasCustomPrompt="1"/>
          </p:nvPr>
        </p:nvSpPr>
        <p:spPr>
          <a:xfrm>
            <a:off x="971600" y="627534"/>
            <a:ext cx="6625108" cy="1008112"/>
          </a:xfrm>
        </p:spPr>
        <p:txBody>
          <a:bodyPr>
            <a:noAutofit/>
          </a:bodyPr>
          <a:lstStyle>
            <a:lvl1pPr marL="0" indent="0">
              <a:buNone/>
              <a:defRPr/>
            </a:lvl1pPr>
          </a:lstStyle>
          <a:p>
            <a:pPr lvl="0"/>
            <a:r>
              <a:rPr lang="sv-SE" noProof="0" dirty="0"/>
              <a:t>Kurs/Programserie</a:t>
            </a:r>
          </a:p>
        </p:txBody>
      </p:sp>
    </p:spTree>
    <p:extLst>
      <p:ext uri="{BB962C8B-B14F-4D97-AF65-F5344CB8AC3E}">
        <p14:creationId xmlns:p14="http://schemas.microsoft.com/office/powerpoint/2010/main" val="42498292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Rubrik och innehåll">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Autofit/>
          </a:bodyPr>
          <a:lstStyle>
            <a:lvl1pPr>
              <a:defRPr sz="2800"/>
            </a:lvl1pPr>
          </a:lstStyle>
          <a:p>
            <a:r>
              <a:rPr lang="sv-SE" noProof="0"/>
              <a:t>Click to edit Master title style</a:t>
            </a:r>
          </a:p>
        </p:txBody>
      </p:sp>
      <p:sp>
        <p:nvSpPr>
          <p:cNvPr id="3" name="Platshållare för innehåll 2"/>
          <p:cNvSpPr>
            <a:spLocks noGrp="1"/>
          </p:cNvSpPr>
          <p:nvPr>
            <p:ph idx="1"/>
          </p:nvPr>
        </p:nvSpPr>
        <p:spPr>
          <a:xfrm>
            <a:off x="792000" y="1275534"/>
            <a:ext cx="6850800" cy="3240432"/>
          </a:xfrm>
        </p:spPr>
        <p:txBody>
          <a:bodyPr>
            <a:normAutofit/>
          </a:bodyPr>
          <a:lstStyle>
            <a:lvl1pPr>
              <a:defRPr sz="2400"/>
            </a:lvl1pPr>
            <a:lvl2pPr>
              <a:defRPr sz="2400"/>
            </a:lvl2pPr>
            <a:lvl3pPr>
              <a:defRPr sz="2400"/>
            </a:lvl3pPr>
            <a:lvl4pPr>
              <a:defRPr sz="2400"/>
            </a:lvl4pPr>
            <a:lvl5pPr>
              <a:defRPr sz="2400"/>
            </a:lvl5pPr>
          </a:lstStyle>
          <a:p>
            <a:pPr lvl="0"/>
            <a:r>
              <a:rPr lang="sv-SE" noProof="0"/>
              <a:t>Click to edit Master text styles</a:t>
            </a:r>
          </a:p>
          <a:p>
            <a:pPr lvl="1"/>
            <a:r>
              <a:rPr lang="sv-SE" noProof="0"/>
              <a:t>Second level</a:t>
            </a:r>
          </a:p>
          <a:p>
            <a:pPr lvl="2"/>
            <a:r>
              <a:rPr lang="sv-SE" noProof="0"/>
              <a:t>Third level</a:t>
            </a:r>
          </a:p>
          <a:p>
            <a:pPr lvl="3"/>
            <a:r>
              <a:rPr lang="sv-SE" noProof="0"/>
              <a:t>Fourth level</a:t>
            </a:r>
          </a:p>
          <a:p>
            <a:pPr lvl="4"/>
            <a:r>
              <a:rPr lang="sv-SE" noProof="0"/>
              <a:t>Fifth level</a:t>
            </a:r>
          </a:p>
        </p:txBody>
      </p:sp>
    </p:spTree>
    <p:extLst>
      <p:ext uri="{BB962C8B-B14F-4D97-AF65-F5344CB8AC3E}">
        <p14:creationId xmlns:p14="http://schemas.microsoft.com/office/powerpoint/2010/main" val="32505148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Kapitelsida - Eld">
    <p:bg>
      <p:bgPr>
        <a:solidFill>
          <a:schemeClr val="tx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alphaModFix amt="21000"/>
            <a:extLst>
              <a:ext uri="{28A0092B-C50C-407E-A947-70E740481C1C}">
                <a14:useLocalDpi xmlns:a14="http://schemas.microsoft.com/office/drawing/2010/main" val="0"/>
              </a:ext>
            </a:extLst>
          </a:blip>
          <a:stretch>
            <a:fillRect/>
          </a:stretch>
        </p:blipFill>
        <p:spPr bwMode="auto">
          <a:xfrm>
            <a:off x="-828600" y="1275606"/>
            <a:ext cx="6264696" cy="4271832"/>
          </a:xfrm>
          <a:prstGeom prst="rect">
            <a:avLst/>
          </a:prstGeom>
          <a:solidFill>
            <a:schemeClr val="tx1"/>
          </a:solidFill>
          <a:effectLst/>
        </p:spPr>
      </p:pic>
      <p:sp>
        <p:nvSpPr>
          <p:cNvPr id="5"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a:t>Click</a:t>
            </a:r>
            <a:r>
              <a:rPr lang="sv-SE" noProof="0" dirty="0"/>
              <a:t> </a:t>
            </a:r>
            <a:r>
              <a:rPr lang="sv-SE" noProof="0" dirty="0" err="1"/>
              <a:t>to</a:t>
            </a:r>
            <a:r>
              <a:rPr lang="sv-SE" noProof="0" dirty="0"/>
              <a:t> </a:t>
            </a:r>
            <a:r>
              <a:rPr lang="sv-SE" noProof="0" dirty="0" err="1"/>
              <a:t>edit</a:t>
            </a:r>
            <a:r>
              <a:rPr lang="sv-SE" noProof="0" dirty="0"/>
              <a:t> Master </a:t>
            </a:r>
            <a:r>
              <a:rPr lang="sv-SE" noProof="0" dirty="0" err="1"/>
              <a:t>title</a:t>
            </a:r>
            <a:r>
              <a:rPr lang="sv-SE" noProof="0" dirty="0"/>
              <a:t> style</a:t>
            </a:r>
          </a:p>
        </p:txBody>
      </p:sp>
      <p:sp>
        <p:nvSpPr>
          <p:cNvPr id="7"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a:t>Click</a:t>
            </a:r>
            <a:r>
              <a:rPr lang="sv-SE" noProof="0" dirty="0"/>
              <a:t> </a:t>
            </a:r>
            <a:r>
              <a:rPr lang="sv-SE" noProof="0" dirty="0" err="1"/>
              <a:t>to</a:t>
            </a:r>
            <a:r>
              <a:rPr lang="sv-SE" noProof="0" dirty="0"/>
              <a:t> </a:t>
            </a:r>
            <a:r>
              <a:rPr lang="sv-SE" noProof="0" dirty="0" err="1"/>
              <a:t>edit</a:t>
            </a:r>
            <a:r>
              <a:rPr lang="sv-SE" noProof="0" dirty="0"/>
              <a:t> Master </a:t>
            </a:r>
            <a:r>
              <a:rPr lang="sv-SE" noProof="0" dirty="0" err="1"/>
              <a:t>subtitle</a:t>
            </a:r>
            <a:r>
              <a:rPr lang="sv-SE" noProof="0" dirty="0"/>
              <a:t> style</a:t>
            </a:r>
          </a:p>
        </p:txBody>
      </p:sp>
    </p:spTree>
    <p:extLst>
      <p:ext uri="{BB962C8B-B14F-4D97-AF65-F5344CB8AC3E}">
        <p14:creationId xmlns:p14="http://schemas.microsoft.com/office/powerpoint/2010/main" val="11169158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apitelsida - Olivkvist">
    <p:bg>
      <p:bgPr>
        <a:solidFill>
          <a:schemeClr val="tx1"/>
        </a:solidFill>
        <a:effectLst/>
      </p:bgPr>
    </p:bg>
    <p:spTree>
      <p:nvGrpSpPr>
        <p:cNvPr id="1" name=""/>
        <p:cNvGrpSpPr/>
        <p:nvPr/>
      </p:nvGrpSpPr>
      <p:grpSpPr>
        <a:xfrm>
          <a:off x="0" y="0"/>
          <a:ext cx="0" cy="0"/>
          <a:chOff x="0" y="0"/>
          <a:chExt cx="0" cy="0"/>
        </a:xfrm>
      </p:grpSpPr>
      <p:pic>
        <p:nvPicPr>
          <p:cNvPr id="6" name="Picture 5" descr="SU_olivkvist_neg.eps"/>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542523" y="267494"/>
            <a:ext cx="5762595" cy="5328592"/>
          </a:xfrm>
          <a:prstGeom prst="rect">
            <a:avLst/>
          </a:prstGeom>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a:t>Click</a:t>
            </a:r>
            <a:r>
              <a:rPr lang="sv-SE" noProof="0" dirty="0"/>
              <a:t> </a:t>
            </a:r>
            <a:r>
              <a:rPr lang="sv-SE" noProof="0" dirty="0" err="1"/>
              <a:t>to</a:t>
            </a:r>
            <a:r>
              <a:rPr lang="sv-SE" noProof="0" dirty="0"/>
              <a:t> </a:t>
            </a:r>
            <a:r>
              <a:rPr lang="sv-SE" noProof="0" dirty="0" err="1"/>
              <a:t>edit</a:t>
            </a:r>
            <a:r>
              <a:rPr lang="sv-SE" noProof="0" dirty="0"/>
              <a:t> Master </a:t>
            </a:r>
            <a:r>
              <a:rPr lang="sv-SE" noProof="0" dirty="0" err="1"/>
              <a:t>title</a:t>
            </a:r>
            <a:r>
              <a:rPr lang="sv-SE" noProof="0" dirty="0"/>
              <a:t> style</a:t>
            </a:r>
          </a:p>
        </p:txBody>
      </p:sp>
      <p:sp>
        <p:nvSpPr>
          <p:cNvPr id="9"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a:t>Click</a:t>
            </a:r>
            <a:r>
              <a:rPr lang="sv-SE" noProof="0" dirty="0"/>
              <a:t> </a:t>
            </a:r>
            <a:r>
              <a:rPr lang="sv-SE" noProof="0" dirty="0" err="1"/>
              <a:t>to</a:t>
            </a:r>
            <a:r>
              <a:rPr lang="sv-SE" noProof="0" dirty="0"/>
              <a:t> </a:t>
            </a:r>
            <a:r>
              <a:rPr lang="sv-SE" noProof="0" dirty="0" err="1"/>
              <a:t>edit</a:t>
            </a:r>
            <a:r>
              <a:rPr lang="sv-SE" noProof="0" dirty="0"/>
              <a:t> Master </a:t>
            </a:r>
            <a:r>
              <a:rPr lang="sv-SE" noProof="0" dirty="0" err="1"/>
              <a:t>subtitle</a:t>
            </a:r>
            <a:r>
              <a:rPr lang="sv-SE" noProof="0" dirty="0"/>
              <a:t> style</a:t>
            </a:r>
          </a:p>
        </p:txBody>
      </p:sp>
    </p:spTree>
    <p:extLst>
      <p:ext uri="{BB962C8B-B14F-4D97-AF65-F5344CB8AC3E}">
        <p14:creationId xmlns:p14="http://schemas.microsoft.com/office/powerpoint/2010/main" val="1259114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Kapitelsida - Kronor">
    <p:bg>
      <p:bgPr>
        <a:solidFill>
          <a:schemeClr val="tx1"/>
        </a:solidFill>
        <a:effectLst/>
      </p:bgPr>
    </p:bg>
    <p:spTree>
      <p:nvGrpSpPr>
        <p:cNvPr id="1" name=""/>
        <p:cNvGrpSpPr/>
        <p:nvPr/>
      </p:nvGrpSpPr>
      <p:grpSpPr>
        <a:xfrm>
          <a:off x="0" y="0"/>
          <a:ext cx="0" cy="0"/>
          <a:chOff x="0" y="0"/>
          <a:chExt cx="0" cy="0"/>
        </a:xfrm>
      </p:grpSpPr>
      <p:pic>
        <p:nvPicPr>
          <p:cNvPr id="6" name="Picture 9"/>
          <p:cNvPicPr>
            <a:picLocks noChangeAspect="1" noChangeArrowheads="1"/>
          </p:cNvPicPr>
          <p:nvPr userDrawn="1"/>
        </p:nvPicPr>
        <p:blipFill>
          <a:blip r:embed="rId2">
            <a:alphaModFix amt="20000"/>
            <a:extLst>
              <a:ext uri="{28A0092B-C50C-407E-A947-70E740481C1C}">
                <a14:useLocalDpi xmlns:a14="http://schemas.microsoft.com/office/drawing/2010/main" val="0"/>
              </a:ext>
            </a:extLst>
          </a:blip>
          <a:stretch>
            <a:fillRect/>
          </a:stretch>
        </p:blipFill>
        <p:spPr bwMode="auto">
          <a:xfrm>
            <a:off x="-1055431" y="1275606"/>
            <a:ext cx="5267391" cy="3867894"/>
          </a:xfrm>
          <a:prstGeom prst="rect">
            <a:avLst/>
          </a:prstGeom>
          <a:noFill/>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a:t>Click</a:t>
            </a:r>
            <a:r>
              <a:rPr lang="sv-SE" noProof="0" dirty="0"/>
              <a:t> </a:t>
            </a:r>
            <a:r>
              <a:rPr lang="sv-SE" noProof="0" dirty="0" err="1"/>
              <a:t>to</a:t>
            </a:r>
            <a:r>
              <a:rPr lang="sv-SE" noProof="0" dirty="0"/>
              <a:t> </a:t>
            </a:r>
            <a:r>
              <a:rPr lang="sv-SE" noProof="0" dirty="0" err="1"/>
              <a:t>edit</a:t>
            </a:r>
            <a:r>
              <a:rPr lang="sv-SE" noProof="0" dirty="0"/>
              <a:t> Master </a:t>
            </a:r>
            <a:r>
              <a:rPr lang="sv-SE" noProof="0" dirty="0" err="1"/>
              <a:t>title</a:t>
            </a:r>
            <a:r>
              <a:rPr lang="sv-SE" noProof="0" dirty="0"/>
              <a:t> style</a:t>
            </a:r>
          </a:p>
        </p:txBody>
      </p:sp>
      <p:sp>
        <p:nvSpPr>
          <p:cNvPr id="9"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a:t>Click</a:t>
            </a:r>
            <a:r>
              <a:rPr lang="sv-SE" noProof="0" dirty="0"/>
              <a:t> </a:t>
            </a:r>
            <a:r>
              <a:rPr lang="sv-SE" noProof="0" dirty="0" err="1"/>
              <a:t>to</a:t>
            </a:r>
            <a:r>
              <a:rPr lang="sv-SE" noProof="0" dirty="0"/>
              <a:t> </a:t>
            </a:r>
            <a:r>
              <a:rPr lang="sv-SE" noProof="0" dirty="0" err="1"/>
              <a:t>edit</a:t>
            </a:r>
            <a:r>
              <a:rPr lang="sv-SE" noProof="0" dirty="0"/>
              <a:t> Master </a:t>
            </a:r>
            <a:r>
              <a:rPr lang="sv-SE" noProof="0" dirty="0" err="1"/>
              <a:t>subtitle</a:t>
            </a:r>
            <a:r>
              <a:rPr lang="sv-SE" noProof="0" dirty="0"/>
              <a:t> style</a:t>
            </a:r>
          </a:p>
        </p:txBody>
      </p:sp>
    </p:spTree>
    <p:extLst>
      <p:ext uri="{BB962C8B-B14F-4D97-AF65-F5344CB8AC3E}">
        <p14:creationId xmlns:p14="http://schemas.microsoft.com/office/powerpoint/2010/main" val="12787982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Kapitelsida">
    <p:bg>
      <p:bgPr>
        <a:solidFill>
          <a:schemeClr val="tx1"/>
        </a:solidFill>
        <a:effectLst/>
      </p:bgPr>
    </p:bg>
    <p:spTree>
      <p:nvGrpSpPr>
        <p:cNvPr id="1" name=""/>
        <p:cNvGrpSpPr/>
        <p:nvPr/>
      </p:nvGrpSpPr>
      <p:grpSpPr>
        <a:xfrm>
          <a:off x="0" y="0"/>
          <a:ext cx="0" cy="0"/>
          <a:chOff x="0" y="0"/>
          <a:chExt cx="0" cy="0"/>
        </a:xfrm>
      </p:grpSpPr>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a:t>Click</a:t>
            </a:r>
            <a:r>
              <a:rPr lang="sv-SE" noProof="0" dirty="0"/>
              <a:t> </a:t>
            </a:r>
            <a:r>
              <a:rPr lang="sv-SE" noProof="0" dirty="0" err="1"/>
              <a:t>to</a:t>
            </a:r>
            <a:r>
              <a:rPr lang="sv-SE" noProof="0" dirty="0"/>
              <a:t> </a:t>
            </a:r>
            <a:r>
              <a:rPr lang="sv-SE" noProof="0" dirty="0" err="1"/>
              <a:t>edit</a:t>
            </a:r>
            <a:r>
              <a:rPr lang="sv-SE" noProof="0" dirty="0"/>
              <a:t> Master </a:t>
            </a:r>
            <a:r>
              <a:rPr lang="sv-SE" noProof="0" dirty="0" err="1"/>
              <a:t>title</a:t>
            </a:r>
            <a:r>
              <a:rPr lang="sv-SE" noProof="0" dirty="0"/>
              <a:t> style</a:t>
            </a:r>
          </a:p>
        </p:txBody>
      </p:sp>
      <p:sp>
        <p:nvSpPr>
          <p:cNvPr id="7"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a:t>Click</a:t>
            </a:r>
            <a:r>
              <a:rPr lang="sv-SE" noProof="0" dirty="0"/>
              <a:t> </a:t>
            </a:r>
            <a:r>
              <a:rPr lang="sv-SE" noProof="0" dirty="0" err="1"/>
              <a:t>to</a:t>
            </a:r>
            <a:r>
              <a:rPr lang="sv-SE" noProof="0" dirty="0"/>
              <a:t> </a:t>
            </a:r>
            <a:r>
              <a:rPr lang="sv-SE" noProof="0" dirty="0" err="1"/>
              <a:t>edit</a:t>
            </a:r>
            <a:r>
              <a:rPr lang="sv-SE" noProof="0" dirty="0"/>
              <a:t> Master </a:t>
            </a:r>
            <a:r>
              <a:rPr lang="sv-SE" noProof="0" dirty="0" err="1"/>
              <a:t>subtitle</a:t>
            </a:r>
            <a:r>
              <a:rPr lang="sv-SE" noProof="0" dirty="0"/>
              <a:t> style</a:t>
            </a:r>
          </a:p>
        </p:txBody>
      </p:sp>
    </p:spTree>
    <p:extLst>
      <p:ext uri="{BB962C8B-B14F-4D97-AF65-F5344CB8AC3E}">
        <p14:creationId xmlns:p14="http://schemas.microsoft.com/office/powerpoint/2010/main" val="18978091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vå innehållsdelar">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a:t>Click to edit Master title style</a:t>
            </a:r>
            <a:endParaRPr lang="sv-SE" dirty="0"/>
          </a:p>
        </p:txBody>
      </p:sp>
      <p:sp>
        <p:nvSpPr>
          <p:cNvPr id="3" name="Platshållare för innehåll 2"/>
          <p:cNvSpPr>
            <a:spLocks noGrp="1"/>
          </p:cNvSpPr>
          <p:nvPr>
            <p:ph sz="half" idx="1"/>
          </p:nvPr>
        </p:nvSpPr>
        <p:spPr>
          <a:xfrm>
            <a:off x="7920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sv-SE" dirty="0"/>
          </a:p>
        </p:txBody>
      </p:sp>
      <p:sp>
        <p:nvSpPr>
          <p:cNvPr id="4" name="Platshållare för innehåll 3"/>
          <p:cNvSpPr>
            <a:spLocks noGrp="1"/>
          </p:cNvSpPr>
          <p:nvPr>
            <p:ph sz="half" idx="2"/>
          </p:nvPr>
        </p:nvSpPr>
        <p:spPr>
          <a:xfrm>
            <a:off x="42912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sv-SE" dirty="0"/>
          </a:p>
        </p:txBody>
      </p:sp>
    </p:spTree>
    <p:extLst>
      <p:ext uri="{BB962C8B-B14F-4D97-AF65-F5344CB8AC3E}">
        <p14:creationId xmlns:p14="http://schemas.microsoft.com/office/powerpoint/2010/main" val="32089489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Rubrik och text">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noProof="0"/>
              <a:t>Click to edit Master title style</a:t>
            </a:r>
          </a:p>
        </p:txBody>
      </p:sp>
      <p:sp>
        <p:nvSpPr>
          <p:cNvPr id="3" name="Platshållare för innehåll 2"/>
          <p:cNvSpPr>
            <a:spLocks noGrp="1"/>
          </p:cNvSpPr>
          <p:nvPr>
            <p:ph idx="1"/>
          </p:nvPr>
        </p:nvSpPr>
        <p:spPr>
          <a:xfrm>
            <a:off x="792000" y="1275534"/>
            <a:ext cx="6850800" cy="2411100"/>
          </a:xfrm>
        </p:spPr>
        <p:txBody>
          <a:bodyPr>
            <a:normAutofit/>
          </a:bodyPr>
          <a:lstStyle>
            <a:lvl1pPr marL="1588" indent="-1588">
              <a:lnSpc>
                <a:spcPts val="2600"/>
              </a:lnSpc>
              <a:buNone/>
              <a:defRPr sz="2400"/>
            </a:lvl1pPr>
            <a:lvl2pPr>
              <a:buNone/>
              <a:defRPr/>
            </a:lvl2pPr>
            <a:lvl3pPr>
              <a:buNone/>
              <a:defRPr/>
            </a:lvl3pPr>
            <a:lvl4pPr>
              <a:buNone/>
              <a:defRPr/>
            </a:lvl4pPr>
            <a:lvl5pPr>
              <a:buNone/>
              <a:defRPr/>
            </a:lvl5pPr>
          </a:lstStyle>
          <a:p>
            <a:pPr lvl="0"/>
            <a:r>
              <a:rPr lang="sv-SE" noProof="0"/>
              <a:t>Click to edit Master text styles</a:t>
            </a:r>
          </a:p>
        </p:txBody>
      </p:sp>
    </p:spTree>
    <p:extLst>
      <p:ext uri="{BB962C8B-B14F-4D97-AF65-F5344CB8AC3E}">
        <p14:creationId xmlns:p14="http://schemas.microsoft.com/office/powerpoint/2010/main" val="3716407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örstasida">
    <p:spTree>
      <p:nvGrpSpPr>
        <p:cNvPr id="1" name=""/>
        <p:cNvGrpSpPr/>
        <p:nvPr/>
      </p:nvGrpSpPr>
      <p:grpSpPr>
        <a:xfrm>
          <a:off x="0" y="0"/>
          <a:ext cx="0" cy="0"/>
          <a:chOff x="0" y="0"/>
          <a:chExt cx="0" cy="0"/>
        </a:xfrm>
      </p:grpSpPr>
      <p:sp>
        <p:nvSpPr>
          <p:cNvPr id="5" name="Rubrik 1"/>
          <p:cNvSpPr>
            <a:spLocks noGrp="1"/>
          </p:cNvSpPr>
          <p:nvPr>
            <p:ph type="ctrTitle" hasCustomPrompt="1"/>
          </p:nvPr>
        </p:nvSpPr>
        <p:spPr>
          <a:xfrm>
            <a:off x="1008000" y="1827900"/>
            <a:ext cx="6631200" cy="10692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sv-SE" noProof="0"/>
              <a:t>Avsnittsnamn</a:t>
            </a:r>
          </a:p>
        </p:txBody>
      </p:sp>
      <p:sp>
        <p:nvSpPr>
          <p:cNvPr id="7" name="Content Placeholder 10"/>
          <p:cNvSpPr>
            <a:spLocks noGrp="1"/>
          </p:cNvSpPr>
          <p:nvPr>
            <p:ph sz="quarter" idx="10" hasCustomPrompt="1"/>
          </p:nvPr>
        </p:nvSpPr>
        <p:spPr>
          <a:xfrm>
            <a:off x="971600" y="627534"/>
            <a:ext cx="6625108" cy="1008112"/>
          </a:xfrm>
        </p:spPr>
        <p:txBody>
          <a:bodyPr/>
          <a:lstStyle>
            <a:lvl1pPr marL="0" indent="0">
              <a:buNone/>
              <a:defRPr/>
            </a:lvl1pPr>
          </a:lstStyle>
          <a:p>
            <a:pPr lvl="0"/>
            <a:r>
              <a:rPr lang="sv-SE" noProof="0" dirty="0"/>
              <a:t>Kurs/Programserie</a:t>
            </a:r>
          </a:p>
        </p:txBody>
      </p:sp>
      <p:sp>
        <p:nvSpPr>
          <p:cNvPr id="8"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a:t>Talare eller underrubrik</a:t>
            </a:r>
          </a:p>
        </p:txBody>
      </p:sp>
    </p:spTree>
    <p:extLst>
      <p:ext uri="{BB962C8B-B14F-4D97-AF65-F5344CB8AC3E}">
        <p14:creationId xmlns:p14="http://schemas.microsoft.com/office/powerpoint/2010/main" val="5928409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Endast innehåll">
    <p:bg>
      <p:bgPr>
        <a:solidFill>
          <a:schemeClr val="tx1"/>
        </a:solidFill>
        <a:effectLst/>
      </p:bgPr>
    </p:bg>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92000" y="595470"/>
            <a:ext cx="6850800" cy="3992504"/>
          </a:xfrm>
        </p:spPr>
        <p:txBody>
          <a:bodyPr>
            <a:normAutofit/>
          </a:bodyPr>
          <a:lstStyle>
            <a:lvl1pPr>
              <a:defRPr sz="2400"/>
            </a:lvl1pPr>
            <a:lvl2pPr>
              <a:defRPr sz="2400"/>
            </a:lvl2pPr>
            <a:lvl3pPr>
              <a:defRPr sz="2400"/>
            </a:lvl3pPr>
            <a:lvl4pPr>
              <a:defRPr sz="2400"/>
            </a:lvl4pPr>
            <a:lvl5pPr>
              <a:defRPr sz="2400"/>
            </a:lvl5pPr>
          </a:lstStyle>
          <a:p>
            <a:pPr lvl="0"/>
            <a:r>
              <a:rPr lang="sv-SE" dirty="0" err="1"/>
              <a:t>Click</a:t>
            </a:r>
            <a:r>
              <a:rPr lang="sv-SE" dirty="0"/>
              <a:t> </a:t>
            </a:r>
            <a:r>
              <a:rPr lang="sv-SE" dirty="0" err="1"/>
              <a:t>to</a:t>
            </a:r>
            <a:r>
              <a:rPr lang="sv-SE" dirty="0"/>
              <a:t> </a:t>
            </a:r>
            <a:r>
              <a:rPr lang="sv-SE" dirty="0" err="1"/>
              <a:t>edit</a:t>
            </a:r>
            <a:r>
              <a:rPr lang="sv-SE" dirty="0"/>
              <a:t> Master text </a:t>
            </a:r>
            <a:r>
              <a:rPr lang="sv-SE" dirty="0" err="1"/>
              <a:t>styles</a:t>
            </a:r>
            <a:endParaRPr lang="sv-SE" dirty="0"/>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a:p>
            <a:pPr lvl="4"/>
            <a:r>
              <a:rPr lang="sv-SE" dirty="0" err="1"/>
              <a:t>Fifth</a:t>
            </a:r>
            <a:r>
              <a:rPr lang="sv-SE" dirty="0"/>
              <a:t> </a:t>
            </a:r>
            <a:r>
              <a:rPr lang="sv-SE" dirty="0" err="1"/>
              <a:t>level</a:t>
            </a:r>
            <a:endParaRPr lang="sv-SE" dirty="0"/>
          </a:p>
        </p:txBody>
      </p:sp>
    </p:spTree>
    <p:extLst>
      <p:ext uri="{BB962C8B-B14F-4D97-AF65-F5344CB8AC3E}">
        <p14:creationId xmlns:p14="http://schemas.microsoft.com/office/powerpoint/2010/main" val="30376429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12753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irst page - Fire">
    <p:bg>
      <p:bgPr>
        <a:solidFill>
          <a:schemeClr val="tx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alphaModFix amt="21000"/>
            <a:extLst>
              <a:ext uri="{28A0092B-C50C-407E-A947-70E740481C1C}">
                <a14:useLocalDpi xmlns:a14="http://schemas.microsoft.com/office/drawing/2010/main" val="0"/>
              </a:ext>
            </a:extLst>
          </a:blip>
          <a:stretch>
            <a:fillRect/>
          </a:stretch>
        </p:blipFill>
        <p:spPr bwMode="auto">
          <a:xfrm>
            <a:off x="-828600" y="1275606"/>
            <a:ext cx="6264696" cy="4271832"/>
          </a:xfrm>
          <a:prstGeom prst="rect">
            <a:avLst/>
          </a:prstGeom>
          <a:solidFill>
            <a:schemeClr val="tx1"/>
          </a:solidFill>
          <a:effectLst/>
        </p:spPr>
      </p:pic>
      <p:sp>
        <p:nvSpPr>
          <p:cNvPr id="10"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a:t>Episode name</a:t>
            </a:r>
          </a:p>
        </p:txBody>
      </p:sp>
      <p:sp>
        <p:nvSpPr>
          <p:cNvPr id="11"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Speaker or subtitle</a:t>
            </a:r>
          </a:p>
          <a:p>
            <a:pPr lvl="0"/>
            <a:endParaRPr lang="sv-SE" noProof="0" dirty="0"/>
          </a:p>
        </p:txBody>
      </p:sp>
      <p:sp>
        <p:nvSpPr>
          <p:cNvPr id="12" name="Content Placeholder 10"/>
          <p:cNvSpPr>
            <a:spLocks noGrp="1"/>
          </p:cNvSpPr>
          <p:nvPr>
            <p:ph sz="quarter" idx="10" hasCustomPrompt="1"/>
          </p:nvPr>
        </p:nvSpPr>
        <p:spPr>
          <a:xfrm>
            <a:off x="971600" y="627534"/>
            <a:ext cx="6625108" cy="1008112"/>
          </a:xfrm>
        </p:spPr>
        <p:txBody>
          <a:bodyPr>
            <a:noAutofit/>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a:t>Course/Serial</a:t>
            </a:r>
          </a:p>
        </p:txBody>
      </p:sp>
    </p:spTree>
    <p:extLst>
      <p:ext uri="{BB962C8B-B14F-4D97-AF65-F5344CB8AC3E}">
        <p14:creationId xmlns:p14="http://schemas.microsoft.com/office/powerpoint/2010/main" val="17991691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irst page - Olive branch">
    <p:bg>
      <p:bgPr>
        <a:solidFill>
          <a:schemeClr val="tx1"/>
        </a:solidFill>
        <a:effectLst/>
      </p:bgPr>
    </p:bg>
    <p:spTree>
      <p:nvGrpSpPr>
        <p:cNvPr id="1" name=""/>
        <p:cNvGrpSpPr/>
        <p:nvPr/>
      </p:nvGrpSpPr>
      <p:grpSpPr>
        <a:xfrm>
          <a:off x="0" y="0"/>
          <a:ext cx="0" cy="0"/>
          <a:chOff x="0" y="0"/>
          <a:chExt cx="0" cy="0"/>
        </a:xfrm>
      </p:grpSpPr>
      <p:pic>
        <p:nvPicPr>
          <p:cNvPr id="4" name="Picture 3" descr="SU_olivkvist_neg.eps"/>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542523" y="267494"/>
            <a:ext cx="5762595" cy="5328592"/>
          </a:xfrm>
          <a:prstGeom prst="rect">
            <a:avLst/>
          </a:prstGeom>
        </p:spPr>
      </p:pic>
      <p:sp>
        <p:nvSpPr>
          <p:cNvPr id="6"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a:t>Episode name</a:t>
            </a:r>
          </a:p>
        </p:txBody>
      </p:sp>
      <p:sp>
        <p:nvSpPr>
          <p:cNvPr id="7"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Speaker or subtitle</a:t>
            </a:r>
          </a:p>
          <a:p>
            <a:pPr lvl="0"/>
            <a:endParaRPr lang="sv-SE" noProof="0" dirty="0"/>
          </a:p>
        </p:txBody>
      </p:sp>
      <p:sp>
        <p:nvSpPr>
          <p:cNvPr id="8" name="Content Placeholder 10"/>
          <p:cNvSpPr>
            <a:spLocks noGrp="1"/>
          </p:cNvSpPr>
          <p:nvPr>
            <p:ph sz="quarter" idx="10" hasCustomPrompt="1"/>
          </p:nvPr>
        </p:nvSpPr>
        <p:spPr>
          <a:xfrm>
            <a:off x="971600" y="627534"/>
            <a:ext cx="6625108" cy="1008112"/>
          </a:xfrm>
        </p:spPr>
        <p:txBody>
          <a:bodyPr>
            <a:noAutofit/>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a:t>Course/Serial</a:t>
            </a:r>
          </a:p>
        </p:txBody>
      </p:sp>
    </p:spTree>
    <p:extLst>
      <p:ext uri="{BB962C8B-B14F-4D97-AF65-F5344CB8AC3E}">
        <p14:creationId xmlns:p14="http://schemas.microsoft.com/office/powerpoint/2010/main" val="18505095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irst page - Crowns">
    <p:bg>
      <p:bgPr>
        <a:solidFill>
          <a:schemeClr val="tx1"/>
        </a:solidFill>
        <a:effectLst/>
      </p:bgPr>
    </p:bg>
    <p:spTree>
      <p:nvGrpSpPr>
        <p:cNvPr id="1" name=""/>
        <p:cNvGrpSpPr/>
        <p:nvPr/>
      </p:nvGrpSpPr>
      <p:grpSpPr>
        <a:xfrm>
          <a:off x="0" y="0"/>
          <a:ext cx="0" cy="0"/>
          <a:chOff x="0" y="0"/>
          <a:chExt cx="0" cy="0"/>
        </a:xfrm>
      </p:grpSpPr>
      <p:pic>
        <p:nvPicPr>
          <p:cNvPr id="7" name="Picture 9"/>
          <p:cNvPicPr>
            <a:picLocks noChangeAspect="1" noChangeArrowheads="1"/>
          </p:cNvPicPr>
          <p:nvPr userDrawn="1"/>
        </p:nvPicPr>
        <p:blipFill>
          <a:blip r:embed="rId2">
            <a:alphaModFix amt="20000"/>
            <a:extLst>
              <a:ext uri="{28A0092B-C50C-407E-A947-70E740481C1C}">
                <a14:useLocalDpi xmlns:a14="http://schemas.microsoft.com/office/drawing/2010/main" val="0"/>
              </a:ext>
            </a:extLst>
          </a:blip>
          <a:stretch>
            <a:fillRect/>
          </a:stretch>
        </p:blipFill>
        <p:spPr bwMode="auto">
          <a:xfrm>
            <a:off x="-1055431" y="1275606"/>
            <a:ext cx="5267391" cy="3867894"/>
          </a:xfrm>
          <a:prstGeom prst="rect">
            <a:avLst/>
          </a:prstGeom>
          <a:noFill/>
        </p:spPr>
      </p:pic>
      <p:sp>
        <p:nvSpPr>
          <p:cNvPr id="6"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a:t>Episode name</a:t>
            </a:r>
          </a:p>
        </p:txBody>
      </p:sp>
      <p:sp>
        <p:nvSpPr>
          <p:cNvPr id="8"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Speaker or subtitle</a:t>
            </a:r>
          </a:p>
          <a:p>
            <a:pPr lvl="0"/>
            <a:endParaRPr lang="sv-SE" noProof="0" dirty="0"/>
          </a:p>
        </p:txBody>
      </p:sp>
      <p:sp>
        <p:nvSpPr>
          <p:cNvPr id="9" name="Content Placeholder 10"/>
          <p:cNvSpPr>
            <a:spLocks noGrp="1"/>
          </p:cNvSpPr>
          <p:nvPr>
            <p:ph sz="quarter" idx="10" hasCustomPrompt="1"/>
          </p:nvPr>
        </p:nvSpPr>
        <p:spPr>
          <a:xfrm>
            <a:off x="971600" y="627534"/>
            <a:ext cx="6625108" cy="1008112"/>
          </a:xfrm>
        </p:spPr>
        <p:txBody>
          <a:bodyPr>
            <a:noAutofit/>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a:t>Course/Serial</a:t>
            </a:r>
          </a:p>
        </p:txBody>
      </p:sp>
    </p:spTree>
    <p:extLst>
      <p:ext uri="{BB962C8B-B14F-4D97-AF65-F5344CB8AC3E}">
        <p14:creationId xmlns:p14="http://schemas.microsoft.com/office/powerpoint/2010/main" val="22847219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irst page">
    <p:bg>
      <p:bgPr>
        <a:solidFill>
          <a:schemeClr val="tx1"/>
        </a:solidFill>
        <a:effectLst/>
      </p:bgPr>
    </p:bg>
    <p:spTree>
      <p:nvGrpSpPr>
        <p:cNvPr id="1" name=""/>
        <p:cNvGrpSpPr/>
        <p:nvPr/>
      </p:nvGrpSpPr>
      <p:grpSpPr>
        <a:xfrm>
          <a:off x="0" y="0"/>
          <a:ext cx="0" cy="0"/>
          <a:chOff x="0" y="0"/>
          <a:chExt cx="0" cy="0"/>
        </a:xfrm>
      </p:grpSpPr>
      <p:sp>
        <p:nvSpPr>
          <p:cNvPr id="5"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a:t>Episode name</a:t>
            </a:r>
          </a:p>
        </p:txBody>
      </p:sp>
      <p:sp>
        <p:nvSpPr>
          <p:cNvPr id="6"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Speaker or subtitle</a:t>
            </a:r>
          </a:p>
          <a:p>
            <a:pPr lvl="0"/>
            <a:endParaRPr lang="sv-SE" noProof="0" dirty="0"/>
          </a:p>
        </p:txBody>
      </p:sp>
      <p:sp>
        <p:nvSpPr>
          <p:cNvPr id="7" name="Content Placeholder 10"/>
          <p:cNvSpPr>
            <a:spLocks noGrp="1"/>
          </p:cNvSpPr>
          <p:nvPr>
            <p:ph sz="quarter" idx="10" hasCustomPrompt="1"/>
          </p:nvPr>
        </p:nvSpPr>
        <p:spPr>
          <a:xfrm>
            <a:off x="971600" y="627534"/>
            <a:ext cx="6625108" cy="1008112"/>
          </a:xfrm>
        </p:spPr>
        <p:txBody>
          <a:bodyPr>
            <a:noAutofit/>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a:t>Course/Serial</a:t>
            </a:r>
          </a:p>
        </p:txBody>
      </p:sp>
    </p:spTree>
    <p:extLst>
      <p:ext uri="{BB962C8B-B14F-4D97-AF65-F5344CB8AC3E}">
        <p14:creationId xmlns:p14="http://schemas.microsoft.com/office/powerpoint/2010/main" val="4541948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Heading and content">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Autofit/>
          </a:bodyPr>
          <a:lstStyle>
            <a:lvl1pPr>
              <a:defRPr sz="2800"/>
            </a:lvl1pPr>
          </a:lstStyle>
          <a:p>
            <a:r>
              <a:rPr lang="sv-SE" noProof="0"/>
              <a:t>Click to edit Master title style</a:t>
            </a:r>
          </a:p>
        </p:txBody>
      </p:sp>
      <p:sp>
        <p:nvSpPr>
          <p:cNvPr id="3" name="Platshållare för innehåll 2"/>
          <p:cNvSpPr>
            <a:spLocks noGrp="1"/>
          </p:cNvSpPr>
          <p:nvPr>
            <p:ph idx="1"/>
          </p:nvPr>
        </p:nvSpPr>
        <p:spPr>
          <a:xfrm>
            <a:off x="792000" y="1275534"/>
            <a:ext cx="6850800" cy="3240432"/>
          </a:xfrm>
        </p:spPr>
        <p:txBody>
          <a:bodyPr>
            <a:normAutofit/>
          </a:bodyPr>
          <a:lstStyle>
            <a:lvl1pPr>
              <a:defRPr sz="2400"/>
            </a:lvl1pPr>
            <a:lvl2pPr>
              <a:defRPr sz="2400"/>
            </a:lvl2pPr>
            <a:lvl3pPr>
              <a:defRPr sz="2400"/>
            </a:lvl3pPr>
            <a:lvl4pPr>
              <a:defRPr sz="2400"/>
            </a:lvl4pPr>
            <a:lvl5pPr>
              <a:defRPr sz="2400"/>
            </a:lvl5pPr>
          </a:lstStyle>
          <a:p>
            <a:pPr lvl="0"/>
            <a:r>
              <a:rPr lang="sv-SE" noProof="0"/>
              <a:t>Click to edit Master text styles</a:t>
            </a:r>
          </a:p>
          <a:p>
            <a:pPr lvl="1"/>
            <a:r>
              <a:rPr lang="sv-SE" noProof="0"/>
              <a:t>Second level</a:t>
            </a:r>
          </a:p>
          <a:p>
            <a:pPr lvl="2"/>
            <a:r>
              <a:rPr lang="sv-SE" noProof="0"/>
              <a:t>Third level</a:t>
            </a:r>
          </a:p>
          <a:p>
            <a:pPr lvl="3"/>
            <a:r>
              <a:rPr lang="sv-SE" noProof="0"/>
              <a:t>Fourth level</a:t>
            </a:r>
          </a:p>
          <a:p>
            <a:pPr lvl="4"/>
            <a:r>
              <a:rPr lang="sv-SE" noProof="0"/>
              <a:t>Fifth level</a:t>
            </a:r>
          </a:p>
        </p:txBody>
      </p:sp>
    </p:spTree>
    <p:extLst>
      <p:ext uri="{BB962C8B-B14F-4D97-AF65-F5344CB8AC3E}">
        <p14:creationId xmlns:p14="http://schemas.microsoft.com/office/powerpoint/2010/main" val="6495333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hapter - Fire">
    <p:bg>
      <p:bgPr>
        <a:solidFill>
          <a:schemeClr val="tx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alphaModFix amt="21000"/>
            <a:extLst>
              <a:ext uri="{28A0092B-C50C-407E-A947-70E740481C1C}">
                <a14:useLocalDpi xmlns:a14="http://schemas.microsoft.com/office/drawing/2010/main" val="0"/>
              </a:ext>
            </a:extLst>
          </a:blip>
          <a:stretch>
            <a:fillRect/>
          </a:stretch>
        </p:blipFill>
        <p:spPr bwMode="auto">
          <a:xfrm>
            <a:off x="-828600" y="1275606"/>
            <a:ext cx="6264696" cy="4271832"/>
          </a:xfrm>
          <a:prstGeom prst="rect">
            <a:avLst/>
          </a:prstGeom>
          <a:solidFill>
            <a:schemeClr val="tx1"/>
          </a:solidFill>
          <a:effectLst/>
        </p:spPr>
      </p:pic>
      <p:sp>
        <p:nvSpPr>
          <p:cNvPr id="5"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a:t>Click to edit Master title style</a:t>
            </a:r>
            <a:endParaRPr lang="sv-SE" noProof="0" dirty="0"/>
          </a:p>
        </p:txBody>
      </p:sp>
      <p:sp>
        <p:nvSpPr>
          <p:cNvPr id="7" name="Underrubrik 2"/>
          <p:cNvSpPr>
            <a:spLocks noGrp="1"/>
          </p:cNvSpPr>
          <p:nvPr>
            <p:ph type="subTitle" idx="1"/>
          </p:nvPr>
        </p:nvSpPr>
        <p:spPr>
          <a:xfrm>
            <a:off x="1008000" y="2894400"/>
            <a:ext cx="6631200" cy="1045502"/>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a:t>Click</a:t>
            </a:r>
            <a:r>
              <a:rPr lang="sv-SE" noProof="0" dirty="0"/>
              <a:t> </a:t>
            </a:r>
            <a:r>
              <a:rPr lang="sv-SE" noProof="0" dirty="0" err="1"/>
              <a:t>to</a:t>
            </a:r>
            <a:r>
              <a:rPr lang="sv-SE" noProof="0" dirty="0"/>
              <a:t> </a:t>
            </a:r>
            <a:r>
              <a:rPr lang="sv-SE" noProof="0" dirty="0" err="1"/>
              <a:t>edit</a:t>
            </a:r>
            <a:r>
              <a:rPr lang="sv-SE" noProof="0" dirty="0"/>
              <a:t> Master </a:t>
            </a:r>
            <a:r>
              <a:rPr lang="sv-SE" noProof="0" dirty="0" err="1"/>
              <a:t>subtitle</a:t>
            </a:r>
            <a:r>
              <a:rPr lang="sv-SE" noProof="0" dirty="0"/>
              <a:t> style</a:t>
            </a:r>
          </a:p>
        </p:txBody>
      </p:sp>
    </p:spTree>
    <p:extLst>
      <p:ext uri="{BB962C8B-B14F-4D97-AF65-F5344CB8AC3E}">
        <p14:creationId xmlns:p14="http://schemas.microsoft.com/office/powerpoint/2010/main" val="36494611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hapter - Olive branch">
    <p:bg>
      <p:bgPr>
        <a:solidFill>
          <a:schemeClr val="tx1"/>
        </a:solidFill>
        <a:effectLst/>
      </p:bgPr>
    </p:bg>
    <p:spTree>
      <p:nvGrpSpPr>
        <p:cNvPr id="1" name=""/>
        <p:cNvGrpSpPr/>
        <p:nvPr/>
      </p:nvGrpSpPr>
      <p:grpSpPr>
        <a:xfrm>
          <a:off x="0" y="0"/>
          <a:ext cx="0" cy="0"/>
          <a:chOff x="0" y="0"/>
          <a:chExt cx="0" cy="0"/>
        </a:xfrm>
      </p:grpSpPr>
      <p:pic>
        <p:nvPicPr>
          <p:cNvPr id="6" name="Picture 5" descr="SU_olivkvist_neg.eps"/>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542523" y="267494"/>
            <a:ext cx="5762595" cy="5328592"/>
          </a:xfrm>
          <a:prstGeom prst="rect">
            <a:avLst/>
          </a:prstGeom>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a:t>Click to edit Master title style</a:t>
            </a:r>
            <a:endParaRPr lang="sv-SE" noProof="0" dirty="0"/>
          </a:p>
        </p:txBody>
      </p:sp>
      <p:sp>
        <p:nvSpPr>
          <p:cNvPr id="9" name="Underrubrik 2"/>
          <p:cNvSpPr>
            <a:spLocks noGrp="1"/>
          </p:cNvSpPr>
          <p:nvPr>
            <p:ph type="subTitle" idx="1"/>
          </p:nvPr>
        </p:nvSpPr>
        <p:spPr>
          <a:xfrm>
            <a:off x="1008000" y="2894400"/>
            <a:ext cx="6631200" cy="1045502"/>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a:t>Click</a:t>
            </a:r>
            <a:r>
              <a:rPr lang="sv-SE" noProof="0" dirty="0"/>
              <a:t> </a:t>
            </a:r>
            <a:r>
              <a:rPr lang="sv-SE" noProof="0" dirty="0" err="1"/>
              <a:t>to</a:t>
            </a:r>
            <a:r>
              <a:rPr lang="sv-SE" noProof="0" dirty="0"/>
              <a:t> </a:t>
            </a:r>
            <a:r>
              <a:rPr lang="sv-SE" noProof="0" dirty="0" err="1"/>
              <a:t>edit</a:t>
            </a:r>
            <a:r>
              <a:rPr lang="sv-SE" noProof="0" dirty="0"/>
              <a:t> Master </a:t>
            </a:r>
            <a:r>
              <a:rPr lang="sv-SE" noProof="0" dirty="0" err="1"/>
              <a:t>subtitle</a:t>
            </a:r>
            <a:r>
              <a:rPr lang="sv-SE" noProof="0" dirty="0"/>
              <a:t> style</a:t>
            </a:r>
          </a:p>
        </p:txBody>
      </p:sp>
    </p:spTree>
    <p:extLst>
      <p:ext uri="{BB962C8B-B14F-4D97-AF65-F5344CB8AC3E}">
        <p14:creationId xmlns:p14="http://schemas.microsoft.com/office/powerpoint/2010/main" val="24717795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hapter - Crowns">
    <p:bg>
      <p:bgPr>
        <a:solidFill>
          <a:schemeClr val="tx1"/>
        </a:solidFill>
        <a:effectLst/>
      </p:bgPr>
    </p:bg>
    <p:spTree>
      <p:nvGrpSpPr>
        <p:cNvPr id="1" name=""/>
        <p:cNvGrpSpPr/>
        <p:nvPr/>
      </p:nvGrpSpPr>
      <p:grpSpPr>
        <a:xfrm>
          <a:off x="0" y="0"/>
          <a:ext cx="0" cy="0"/>
          <a:chOff x="0" y="0"/>
          <a:chExt cx="0" cy="0"/>
        </a:xfrm>
      </p:grpSpPr>
      <p:pic>
        <p:nvPicPr>
          <p:cNvPr id="6" name="Picture 9"/>
          <p:cNvPicPr>
            <a:picLocks noChangeAspect="1" noChangeArrowheads="1"/>
          </p:cNvPicPr>
          <p:nvPr userDrawn="1"/>
        </p:nvPicPr>
        <p:blipFill>
          <a:blip r:embed="rId2">
            <a:alphaModFix amt="20000"/>
            <a:extLst>
              <a:ext uri="{28A0092B-C50C-407E-A947-70E740481C1C}">
                <a14:useLocalDpi xmlns:a14="http://schemas.microsoft.com/office/drawing/2010/main" val="0"/>
              </a:ext>
            </a:extLst>
          </a:blip>
          <a:stretch>
            <a:fillRect/>
          </a:stretch>
        </p:blipFill>
        <p:spPr bwMode="auto">
          <a:xfrm>
            <a:off x="-1055431" y="1275606"/>
            <a:ext cx="5267391" cy="3867894"/>
          </a:xfrm>
          <a:prstGeom prst="rect">
            <a:avLst/>
          </a:prstGeom>
          <a:noFill/>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a:t>Click to edit Master title style</a:t>
            </a:r>
            <a:endParaRPr lang="sv-SE" noProof="0" dirty="0"/>
          </a:p>
        </p:txBody>
      </p:sp>
      <p:sp>
        <p:nvSpPr>
          <p:cNvPr id="9" name="Underrubrik 2"/>
          <p:cNvSpPr>
            <a:spLocks noGrp="1"/>
          </p:cNvSpPr>
          <p:nvPr>
            <p:ph type="subTitle" idx="1"/>
          </p:nvPr>
        </p:nvSpPr>
        <p:spPr>
          <a:xfrm>
            <a:off x="1008000" y="2894400"/>
            <a:ext cx="6631200" cy="1045502"/>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a:t>Click</a:t>
            </a:r>
            <a:r>
              <a:rPr lang="sv-SE" noProof="0" dirty="0"/>
              <a:t> </a:t>
            </a:r>
            <a:r>
              <a:rPr lang="sv-SE" noProof="0" dirty="0" err="1"/>
              <a:t>to</a:t>
            </a:r>
            <a:r>
              <a:rPr lang="sv-SE" noProof="0" dirty="0"/>
              <a:t> </a:t>
            </a:r>
            <a:r>
              <a:rPr lang="sv-SE" noProof="0" dirty="0" err="1"/>
              <a:t>edit</a:t>
            </a:r>
            <a:r>
              <a:rPr lang="sv-SE" noProof="0" dirty="0"/>
              <a:t> Master </a:t>
            </a:r>
            <a:r>
              <a:rPr lang="sv-SE" noProof="0" dirty="0" err="1"/>
              <a:t>subtitle</a:t>
            </a:r>
            <a:r>
              <a:rPr lang="sv-SE" noProof="0" dirty="0"/>
              <a:t> style</a:t>
            </a:r>
          </a:p>
        </p:txBody>
      </p:sp>
    </p:spTree>
    <p:extLst>
      <p:ext uri="{BB962C8B-B14F-4D97-AF65-F5344CB8AC3E}">
        <p14:creationId xmlns:p14="http://schemas.microsoft.com/office/powerpoint/2010/main" val="715187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Autofit/>
          </a:bodyPr>
          <a:lstStyle>
            <a:lvl1pPr>
              <a:defRPr sz="2800"/>
            </a:lvl1pPr>
          </a:lstStyle>
          <a:p>
            <a:r>
              <a:rPr lang="en-US" noProof="0"/>
              <a:t>Click to edit Master title style</a:t>
            </a:r>
            <a:endParaRPr lang="sv-SE" noProof="0"/>
          </a:p>
        </p:txBody>
      </p:sp>
      <p:sp>
        <p:nvSpPr>
          <p:cNvPr id="3" name="Platshållare för innehåll 2"/>
          <p:cNvSpPr>
            <a:spLocks noGrp="1"/>
          </p:cNvSpPr>
          <p:nvPr>
            <p:ph idx="1"/>
          </p:nvPr>
        </p:nvSpPr>
        <p:spPr>
          <a:xfrm>
            <a:off x="792000" y="1275534"/>
            <a:ext cx="6850800" cy="3240432"/>
          </a:xfrm>
        </p:spPr>
        <p:txBody>
          <a:bodyPr>
            <a:normAutofit/>
          </a:bodyPr>
          <a:lstStyle>
            <a:lvl1pPr>
              <a:defRPr sz="2400"/>
            </a:lvl1pPr>
            <a:lvl2pPr>
              <a:defRPr sz="2400"/>
            </a:lvl2pPr>
            <a:lvl3pPr>
              <a:defRPr sz="2400"/>
            </a:lvl3pPr>
            <a:lvl4pPr>
              <a:defRPr sz="2400"/>
            </a:lvl4pPr>
            <a:lvl5pPr>
              <a:defRPr sz="2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sv-SE" noProof="0"/>
          </a:p>
        </p:txBody>
      </p:sp>
    </p:spTree>
    <p:extLst>
      <p:ext uri="{BB962C8B-B14F-4D97-AF65-F5344CB8AC3E}">
        <p14:creationId xmlns:p14="http://schemas.microsoft.com/office/powerpoint/2010/main" val="12510738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hapter">
    <p:bg>
      <p:bgPr>
        <a:solidFill>
          <a:schemeClr val="tx1"/>
        </a:solidFill>
        <a:effectLst/>
      </p:bgPr>
    </p:bg>
    <p:spTree>
      <p:nvGrpSpPr>
        <p:cNvPr id="1" name=""/>
        <p:cNvGrpSpPr/>
        <p:nvPr/>
      </p:nvGrpSpPr>
      <p:grpSpPr>
        <a:xfrm>
          <a:off x="0" y="0"/>
          <a:ext cx="0" cy="0"/>
          <a:chOff x="0" y="0"/>
          <a:chExt cx="0" cy="0"/>
        </a:xfrm>
      </p:grpSpPr>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a:t>Click to edit Master title style</a:t>
            </a:r>
            <a:endParaRPr lang="sv-SE" noProof="0" dirty="0"/>
          </a:p>
        </p:txBody>
      </p:sp>
      <p:sp>
        <p:nvSpPr>
          <p:cNvPr id="7" name="Underrubrik 2"/>
          <p:cNvSpPr>
            <a:spLocks noGrp="1"/>
          </p:cNvSpPr>
          <p:nvPr>
            <p:ph type="subTitle" idx="1"/>
          </p:nvPr>
        </p:nvSpPr>
        <p:spPr>
          <a:xfrm>
            <a:off x="1008000" y="2894400"/>
            <a:ext cx="6631200" cy="1045502"/>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a:t>Click</a:t>
            </a:r>
            <a:r>
              <a:rPr lang="sv-SE" noProof="0" dirty="0"/>
              <a:t> </a:t>
            </a:r>
            <a:r>
              <a:rPr lang="sv-SE" noProof="0" dirty="0" err="1"/>
              <a:t>to</a:t>
            </a:r>
            <a:r>
              <a:rPr lang="sv-SE" noProof="0" dirty="0"/>
              <a:t> </a:t>
            </a:r>
            <a:r>
              <a:rPr lang="sv-SE" noProof="0" dirty="0" err="1"/>
              <a:t>edit</a:t>
            </a:r>
            <a:r>
              <a:rPr lang="sv-SE" noProof="0" dirty="0"/>
              <a:t> Master </a:t>
            </a:r>
            <a:r>
              <a:rPr lang="sv-SE" noProof="0" dirty="0" err="1"/>
              <a:t>subtitle</a:t>
            </a:r>
            <a:r>
              <a:rPr lang="sv-SE" noProof="0" dirty="0"/>
              <a:t> style</a:t>
            </a:r>
          </a:p>
        </p:txBody>
      </p:sp>
    </p:spTree>
    <p:extLst>
      <p:ext uri="{BB962C8B-B14F-4D97-AF65-F5344CB8AC3E}">
        <p14:creationId xmlns:p14="http://schemas.microsoft.com/office/powerpoint/2010/main" val="1193454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arts">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a:t>Click to edit Master title style</a:t>
            </a:r>
            <a:endParaRPr lang="sv-SE" dirty="0"/>
          </a:p>
        </p:txBody>
      </p:sp>
      <p:sp>
        <p:nvSpPr>
          <p:cNvPr id="3" name="Platshållare för innehåll 2"/>
          <p:cNvSpPr>
            <a:spLocks noGrp="1"/>
          </p:cNvSpPr>
          <p:nvPr>
            <p:ph sz="half" idx="1"/>
          </p:nvPr>
        </p:nvSpPr>
        <p:spPr>
          <a:xfrm>
            <a:off x="7920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sv-SE" dirty="0"/>
          </a:p>
        </p:txBody>
      </p:sp>
      <p:sp>
        <p:nvSpPr>
          <p:cNvPr id="4" name="Platshållare för innehåll 3"/>
          <p:cNvSpPr>
            <a:spLocks noGrp="1"/>
          </p:cNvSpPr>
          <p:nvPr>
            <p:ph sz="half" idx="2"/>
          </p:nvPr>
        </p:nvSpPr>
        <p:spPr>
          <a:xfrm>
            <a:off x="42912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sv-SE" dirty="0"/>
          </a:p>
        </p:txBody>
      </p:sp>
    </p:spTree>
    <p:extLst>
      <p:ext uri="{BB962C8B-B14F-4D97-AF65-F5344CB8AC3E}">
        <p14:creationId xmlns:p14="http://schemas.microsoft.com/office/powerpoint/2010/main" val="5754704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Heading and text">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noProof="0"/>
              <a:t>Click to edit Master title style</a:t>
            </a:r>
          </a:p>
        </p:txBody>
      </p:sp>
      <p:sp>
        <p:nvSpPr>
          <p:cNvPr id="3" name="Platshållare för innehåll 2"/>
          <p:cNvSpPr>
            <a:spLocks noGrp="1"/>
          </p:cNvSpPr>
          <p:nvPr>
            <p:ph idx="1"/>
          </p:nvPr>
        </p:nvSpPr>
        <p:spPr>
          <a:xfrm>
            <a:off x="792000" y="1275534"/>
            <a:ext cx="6850800" cy="2411100"/>
          </a:xfrm>
        </p:spPr>
        <p:txBody>
          <a:bodyPr>
            <a:normAutofit/>
          </a:bodyPr>
          <a:lstStyle>
            <a:lvl1pPr marL="1588" indent="-1588">
              <a:lnSpc>
                <a:spcPts val="2600"/>
              </a:lnSpc>
              <a:buNone/>
              <a:defRPr sz="2400"/>
            </a:lvl1pPr>
            <a:lvl2pPr>
              <a:buNone/>
              <a:defRPr/>
            </a:lvl2pPr>
            <a:lvl3pPr>
              <a:buNone/>
              <a:defRPr/>
            </a:lvl3pPr>
            <a:lvl4pPr>
              <a:buNone/>
              <a:defRPr/>
            </a:lvl4pPr>
            <a:lvl5pPr>
              <a:buNone/>
              <a:defRPr/>
            </a:lvl5pPr>
          </a:lstStyle>
          <a:p>
            <a:pPr lvl="0"/>
            <a:r>
              <a:rPr lang="sv-SE" noProof="0"/>
              <a:t>Click to edit Master text styles</a:t>
            </a:r>
          </a:p>
        </p:txBody>
      </p:sp>
    </p:spTree>
    <p:extLst>
      <p:ext uri="{BB962C8B-B14F-4D97-AF65-F5344CB8AC3E}">
        <p14:creationId xmlns:p14="http://schemas.microsoft.com/office/powerpoint/2010/main" val="25159268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Only content">
    <p:bg>
      <p:bgPr>
        <a:solidFill>
          <a:schemeClr val="tx1"/>
        </a:solidFill>
        <a:effectLst/>
      </p:bgPr>
    </p:bg>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92000" y="595470"/>
            <a:ext cx="6850800" cy="3992504"/>
          </a:xfrm>
        </p:spPr>
        <p:txBody>
          <a:bodyPr>
            <a:normAutofit/>
          </a:bodyPr>
          <a:lstStyle>
            <a:lvl1pPr>
              <a:defRPr sz="2400"/>
            </a:lvl1pPr>
            <a:lvl2pPr>
              <a:defRPr sz="2400"/>
            </a:lvl2pPr>
            <a:lvl3pPr>
              <a:defRPr sz="2400"/>
            </a:lvl3pPr>
            <a:lvl4pPr>
              <a:defRPr sz="2400"/>
            </a:lvl4pPr>
            <a:lvl5pPr>
              <a:defRPr sz="2400"/>
            </a:lvl5pPr>
          </a:lstStyle>
          <a:p>
            <a:pPr lvl="0"/>
            <a:r>
              <a:rPr lang="sv-SE" dirty="0" err="1"/>
              <a:t>Click</a:t>
            </a:r>
            <a:r>
              <a:rPr lang="sv-SE" dirty="0"/>
              <a:t> </a:t>
            </a:r>
            <a:r>
              <a:rPr lang="sv-SE" dirty="0" err="1"/>
              <a:t>to</a:t>
            </a:r>
            <a:r>
              <a:rPr lang="sv-SE" dirty="0"/>
              <a:t> </a:t>
            </a:r>
            <a:r>
              <a:rPr lang="sv-SE" dirty="0" err="1"/>
              <a:t>edit</a:t>
            </a:r>
            <a:r>
              <a:rPr lang="sv-SE" dirty="0"/>
              <a:t> Master text </a:t>
            </a:r>
            <a:r>
              <a:rPr lang="sv-SE" dirty="0" err="1"/>
              <a:t>styles</a:t>
            </a:r>
            <a:endParaRPr lang="sv-SE" dirty="0"/>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a:p>
            <a:pPr lvl="4"/>
            <a:r>
              <a:rPr lang="sv-SE" dirty="0" err="1"/>
              <a:t>Fifth</a:t>
            </a:r>
            <a:r>
              <a:rPr lang="sv-SE" dirty="0"/>
              <a:t> </a:t>
            </a:r>
            <a:r>
              <a:rPr lang="sv-SE" dirty="0" err="1"/>
              <a:t>level</a:t>
            </a:r>
            <a:endParaRPr lang="sv-SE" dirty="0"/>
          </a:p>
        </p:txBody>
      </p:sp>
    </p:spTree>
    <p:extLst>
      <p:ext uri="{BB962C8B-B14F-4D97-AF65-F5344CB8AC3E}">
        <p14:creationId xmlns:p14="http://schemas.microsoft.com/office/powerpoint/2010/main" val="41412670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Empty">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00621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Medverkande - Vit">
    <p:spTree>
      <p:nvGrpSpPr>
        <p:cNvPr id="1" name=""/>
        <p:cNvGrpSpPr/>
        <p:nvPr/>
      </p:nvGrpSpPr>
      <p:grpSpPr>
        <a:xfrm>
          <a:off x="0" y="0"/>
          <a:ext cx="0" cy="0"/>
          <a:chOff x="0" y="0"/>
          <a:chExt cx="0" cy="0"/>
        </a:xfrm>
      </p:grpSpPr>
      <p:pic>
        <p:nvPicPr>
          <p:cNvPr id="3"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07854"/>
            <a:ext cx="1435366" cy="1195504"/>
          </a:xfrm>
          <a:prstGeom prst="rect">
            <a:avLst/>
          </a:prstGeom>
        </p:spPr>
      </p:pic>
      <p:sp>
        <p:nvSpPr>
          <p:cNvPr id="4" name="Platshållare för innehåll 2"/>
          <p:cNvSpPr>
            <a:spLocks noGrp="1"/>
          </p:cNvSpPr>
          <p:nvPr>
            <p:ph idx="1"/>
          </p:nvPr>
        </p:nvSpPr>
        <p:spPr>
          <a:xfrm>
            <a:off x="792000" y="1059582"/>
            <a:ext cx="6850800" cy="3168352"/>
          </a:xfrm>
        </p:spPr>
        <p:txBody>
          <a:bodyPr>
            <a:normAutofit/>
          </a:bodyPr>
          <a:lstStyle>
            <a:lvl1pPr marL="0" indent="0">
              <a:buFontTx/>
              <a:buNone/>
              <a:defRPr sz="2400">
                <a:solidFill>
                  <a:schemeClr val="tx1"/>
                </a:solidFill>
              </a:defRPr>
            </a:lvl1pPr>
            <a:lvl2pPr marL="457200" indent="0">
              <a:buFontTx/>
              <a:buNone/>
              <a:defRPr sz="2400">
                <a:solidFill>
                  <a:schemeClr val="tx1"/>
                </a:solidFill>
              </a:defRPr>
            </a:lvl2pPr>
            <a:lvl3pPr marL="914400" indent="0">
              <a:buFontTx/>
              <a:buNone/>
              <a:defRPr sz="2400">
                <a:solidFill>
                  <a:schemeClr val="tx1"/>
                </a:solidFill>
              </a:defRPr>
            </a:lvl3pPr>
            <a:lvl4pPr marL="1371600" indent="0">
              <a:buFontTx/>
              <a:buNone/>
              <a:defRPr sz="2400">
                <a:solidFill>
                  <a:schemeClr val="tx1"/>
                </a:solidFill>
              </a:defRPr>
            </a:lvl4pPr>
            <a:lvl5pPr marL="1828800" indent="0">
              <a:buFontTx/>
              <a:buNone/>
              <a:defRPr sz="2400">
                <a:solidFill>
                  <a:schemeClr val="tx1"/>
                </a:solidFill>
              </a:defRPr>
            </a:lvl5pPr>
          </a:lstStyle>
          <a:p>
            <a:pPr lvl="0"/>
            <a:r>
              <a:rPr lang="sv-SE" dirty="0" err="1"/>
              <a:t>Click</a:t>
            </a:r>
            <a:r>
              <a:rPr lang="sv-SE" dirty="0"/>
              <a:t> </a:t>
            </a:r>
            <a:r>
              <a:rPr lang="sv-SE" dirty="0" err="1"/>
              <a:t>to</a:t>
            </a:r>
            <a:r>
              <a:rPr lang="sv-SE" dirty="0"/>
              <a:t> </a:t>
            </a:r>
            <a:r>
              <a:rPr lang="sv-SE" dirty="0" err="1"/>
              <a:t>edit</a:t>
            </a:r>
            <a:r>
              <a:rPr lang="sv-SE" dirty="0"/>
              <a:t> Master text </a:t>
            </a:r>
            <a:r>
              <a:rPr lang="sv-SE" dirty="0" err="1"/>
              <a:t>styles</a:t>
            </a:r>
            <a:endParaRPr lang="sv-SE" dirty="0"/>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a:p>
            <a:pPr lvl="4"/>
            <a:r>
              <a:rPr lang="sv-SE" dirty="0" err="1"/>
              <a:t>Fifth</a:t>
            </a:r>
            <a:r>
              <a:rPr lang="sv-SE" dirty="0"/>
              <a:t> </a:t>
            </a:r>
            <a:r>
              <a:rPr lang="sv-SE" dirty="0" err="1"/>
              <a:t>level</a:t>
            </a:r>
            <a:endParaRPr lang="sv-SE" dirty="0"/>
          </a:p>
        </p:txBody>
      </p:sp>
      <p:sp>
        <p:nvSpPr>
          <p:cNvPr id="6" name="TextBox 5"/>
          <p:cNvSpPr txBox="1"/>
          <p:nvPr userDrawn="1"/>
        </p:nvSpPr>
        <p:spPr>
          <a:xfrm>
            <a:off x="792000" y="597917"/>
            <a:ext cx="2504261" cy="461665"/>
          </a:xfrm>
          <a:prstGeom prst="rect">
            <a:avLst/>
          </a:prstGeom>
          <a:noFill/>
        </p:spPr>
        <p:txBody>
          <a:bodyPr wrap="none" rtlCol="0">
            <a:spAutoFit/>
          </a:bodyPr>
          <a:lstStyle/>
          <a:p>
            <a:r>
              <a:rPr lang="sv-SE" sz="2400" b="1" dirty="0">
                <a:solidFill>
                  <a:srgbClr val="002F5F"/>
                </a:solidFill>
                <a:latin typeface="Verdana"/>
                <a:cs typeface="Verdana"/>
              </a:rPr>
              <a:t>Medverkande</a:t>
            </a:r>
          </a:p>
        </p:txBody>
      </p:sp>
      <p:sp>
        <p:nvSpPr>
          <p:cNvPr id="7" name="TextBox 6"/>
          <p:cNvSpPr txBox="1"/>
          <p:nvPr userDrawn="1"/>
        </p:nvSpPr>
        <p:spPr>
          <a:xfrm>
            <a:off x="792000" y="4227934"/>
            <a:ext cx="5354050" cy="584776"/>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600" noProof="0" dirty="0">
                <a:solidFill>
                  <a:schemeClr val="tx1"/>
                </a:solidFill>
                <a:latin typeface="Verdana"/>
              </a:rPr>
              <a:t>Inspelat</a:t>
            </a:r>
            <a:r>
              <a:rPr lang="sv-SE" sz="1600" baseline="0" noProof="0" dirty="0">
                <a:solidFill>
                  <a:schemeClr val="tx1"/>
                </a:solidFill>
                <a:latin typeface="Verdana"/>
              </a:rPr>
              <a:t> </a:t>
            </a:r>
            <a:fld id="{DEF0F593-7E64-D74F-96F6-B611C3DC3FC9}" type="datetime1">
              <a:rPr lang="sv-SE" sz="1600" baseline="0" noProof="0" smtClean="0">
                <a:solidFill>
                  <a:schemeClr val="tx1"/>
                </a:solidFill>
                <a:latin typeface="Verdana"/>
              </a:rPr>
              <a:t>2025-09-21</a:t>
            </a:fld>
            <a:endParaRPr lang="sv-SE" sz="1600" noProof="0" dirty="0">
              <a:solidFill>
                <a:schemeClr val="tx1"/>
              </a:solidFill>
              <a:latin typeface="Verdana"/>
            </a:endParaRPr>
          </a:p>
          <a:p>
            <a:r>
              <a:rPr lang="sv-SE" sz="1600" noProof="0" dirty="0">
                <a:solidFill>
                  <a:schemeClr val="tx1"/>
                </a:solidFill>
                <a:latin typeface="Verdana"/>
              </a:rPr>
              <a:t>Institutionen för data- och systemvetenskap, DSV </a:t>
            </a:r>
          </a:p>
        </p:txBody>
      </p:sp>
    </p:spTree>
    <p:extLst>
      <p:ext uri="{BB962C8B-B14F-4D97-AF65-F5344CB8AC3E}">
        <p14:creationId xmlns:p14="http://schemas.microsoft.com/office/powerpoint/2010/main" val="15321057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ributors - White">
    <p:spTree>
      <p:nvGrpSpPr>
        <p:cNvPr id="1" name=""/>
        <p:cNvGrpSpPr/>
        <p:nvPr/>
      </p:nvGrpSpPr>
      <p:grpSpPr>
        <a:xfrm>
          <a:off x="0" y="0"/>
          <a:ext cx="0" cy="0"/>
          <a:chOff x="0" y="0"/>
          <a:chExt cx="0" cy="0"/>
        </a:xfrm>
      </p:grpSpPr>
      <p:sp>
        <p:nvSpPr>
          <p:cNvPr id="4" name="Platshållare för innehåll 2"/>
          <p:cNvSpPr>
            <a:spLocks noGrp="1"/>
          </p:cNvSpPr>
          <p:nvPr>
            <p:ph idx="1"/>
          </p:nvPr>
        </p:nvSpPr>
        <p:spPr>
          <a:xfrm>
            <a:off x="792000" y="1059582"/>
            <a:ext cx="6850800" cy="3168352"/>
          </a:xfrm>
        </p:spPr>
        <p:txBody>
          <a:bodyPr>
            <a:normAutofit/>
          </a:bodyPr>
          <a:lstStyle>
            <a:lvl1pPr marL="0" indent="0">
              <a:buFontTx/>
              <a:buNone/>
              <a:defRPr sz="2400">
                <a:solidFill>
                  <a:schemeClr val="tx1"/>
                </a:solidFill>
              </a:defRPr>
            </a:lvl1pPr>
            <a:lvl2pPr marL="457200" indent="0">
              <a:buFontTx/>
              <a:buNone/>
              <a:defRPr sz="2400">
                <a:solidFill>
                  <a:schemeClr val="tx1"/>
                </a:solidFill>
              </a:defRPr>
            </a:lvl2pPr>
            <a:lvl3pPr marL="914400" indent="0">
              <a:buFontTx/>
              <a:buNone/>
              <a:defRPr sz="2400">
                <a:solidFill>
                  <a:schemeClr val="tx1"/>
                </a:solidFill>
              </a:defRPr>
            </a:lvl3pPr>
            <a:lvl4pPr marL="1371600" indent="0">
              <a:buFontTx/>
              <a:buNone/>
              <a:defRPr sz="2400">
                <a:solidFill>
                  <a:schemeClr val="tx1"/>
                </a:solidFill>
              </a:defRPr>
            </a:lvl4pPr>
            <a:lvl5pPr marL="1828800" indent="0">
              <a:buFontTx/>
              <a:buNone/>
              <a:defRPr sz="24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Box 5"/>
          <p:cNvSpPr txBox="1"/>
          <p:nvPr userDrawn="1"/>
        </p:nvSpPr>
        <p:spPr>
          <a:xfrm>
            <a:off x="792000" y="597917"/>
            <a:ext cx="2357887" cy="461665"/>
          </a:xfrm>
          <a:prstGeom prst="rect">
            <a:avLst/>
          </a:prstGeom>
          <a:noFill/>
        </p:spPr>
        <p:txBody>
          <a:bodyPr wrap="none" rtlCol="0">
            <a:spAutoFit/>
          </a:bodyPr>
          <a:lstStyle/>
          <a:p>
            <a:r>
              <a:rPr lang="en-US" sz="2400" b="1" noProof="0">
                <a:solidFill>
                  <a:srgbClr val="002F5F"/>
                </a:solidFill>
                <a:latin typeface="Verdana"/>
                <a:cs typeface="Verdana"/>
              </a:rPr>
              <a:t>Contributors</a:t>
            </a:r>
          </a:p>
        </p:txBody>
      </p:sp>
      <p:sp>
        <p:nvSpPr>
          <p:cNvPr id="7" name="TextBox 6"/>
          <p:cNvSpPr txBox="1"/>
          <p:nvPr userDrawn="1"/>
        </p:nvSpPr>
        <p:spPr>
          <a:xfrm>
            <a:off x="792000" y="4227934"/>
            <a:ext cx="5724644" cy="584776"/>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a:solidFill>
                  <a:schemeClr val="tx1"/>
                </a:solidFill>
                <a:latin typeface="Verdana"/>
              </a:rPr>
              <a:t>Recorded </a:t>
            </a:r>
            <a:fld id="{DEF0F593-7E64-D74F-96F6-B611C3DC3FC9}" type="datetime1">
              <a:rPr lang="en-US" sz="1600" baseline="0" noProof="0" smtClean="0">
                <a:solidFill>
                  <a:schemeClr val="tx1"/>
                </a:solidFill>
                <a:latin typeface="Verdana"/>
              </a:rPr>
              <a:t>9/21/2025</a:t>
            </a:fld>
            <a:endParaRPr lang="en-US" sz="1600" noProof="0" dirty="0">
              <a:solidFill>
                <a:schemeClr val="tx1"/>
              </a:solidFill>
              <a:latin typeface="Verdana"/>
            </a:endParaRPr>
          </a:p>
          <a:p>
            <a:r>
              <a:rPr lang="en-US" sz="1600" noProof="0" dirty="0">
                <a:solidFill>
                  <a:schemeClr val="tx1"/>
                </a:solidFill>
                <a:latin typeface="Verdana"/>
              </a:rPr>
              <a:t>Department of Computer and Systems Sciences, DSV </a:t>
            </a:r>
          </a:p>
        </p:txBody>
      </p:sp>
      <p:pic>
        <p:nvPicPr>
          <p:cNvPr id="8"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67618"/>
            <a:ext cx="1296144" cy="1236380"/>
          </a:xfrm>
          <a:prstGeom prst="rect">
            <a:avLst/>
          </a:prstGeom>
        </p:spPr>
      </p:pic>
    </p:spTree>
    <p:extLst>
      <p:ext uri="{BB962C8B-B14F-4D97-AF65-F5344CB8AC3E}">
        <p14:creationId xmlns:p14="http://schemas.microsoft.com/office/powerpoint/2010/main" val="36624612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Medverkande - Blå">
    <p:bg>
      <p:bgPr>
        <a:solidFill>
          <a:schemeClr val="tx1"/>
        </a:solidFill>
        <a:effectLst/>
      </p:bgPr>
    </p:bg>
    <p:spTree>
      <p:nvGrpSpPr>
        <p:cNvPr id="1" name=""/>
        <p:cNvGrpSpPr/>
        <p:nvPr/>
      </p:nvGrpSpPr>
      <p:grpSpPr>
        <a:xfrm>
          <a:off x="0" y="0"/>
          <a:ext cx="0" cy="0"/>
          <a:chOff x="0" y="0"/>
          <a:chExt cx="0" cy="0"/>
        </a:xfrm>
      </p:grpSpPr>
      <p:sp>
        <p:nvSpPr>
          <p:cNvPr id="4" name="Platshållare för innehåll 2"/>
          <p:cNvSpPr>
            <a:spLocks noGrp="1"/>
          </p:cNvSpPr>
          <p:nvPr>
            <p:ph idx="1"/>
          </p:nvPr>
        </p:nvSpPr>
        <p:spPr>
          <a:xfrm>
            <a:off x="792000" y="1059582"/>
            <a:ext cx="6850800" cy="3168352"/>
          </a:xfrm>
        </p:spPr>
        <p:txBody>
          <a:bodyPr>
            <a:noAutofit/>
          </a:bodyPr>
          <a:lstStyle>
            <a:lvl1pPr marL="0" indent="0">
              <a:buFontTx/>
              <a:buNone/>
              <a:defRPr sz="2400">
                <a:solidFill>
                  <a:srgbClr val="FFFFFF"/>
                </a:solidFill>
              </a:defRPr>
            </a:lvl1pPr>
            <a:lvl2pPr marL="457200" indent="0">
              <a:buFontTx/>
              <a:buNone/>
              <a:defRPr sz="2400">
                <a:solidFill>
                  <a:srgbClr val="FFFFFF"/>
                </a:solidFill>
              </a:defRPr>
            </a:lvl2pPr>
            <a:lvl3pPr marL="914400" indent="0">
              <a:buFontTx/>
              <a:buNone/>
              <a:defRPr sz="2400">
                <a:solidFill>
                  <a:srgbClr val="FFFFFF"/>
                </a:solidFill>
              </a:defRPr>
            </a:lvl3pPr>
            <a:lvl4pPr marL="1371600" indent="0">
              <a:buFontTx/>
              <a:buNone/>
              <a:defRPr sz="2400">
                <a:solidFill>
                  <a:srgbClr val="FFFFFF"/>
                </a:solidFill>
              </a:defRPr>
            </a:lvl4pPr>
            <a:lvl5pPr marL="1828800" indent="0">
              <a:buFontTx/>
              <a:buNone/>
              <a:defRPr sz="2400">
                <a:solidFill>
                  <a:srgbClr val="FFFFFF"/>
                </a:solidFill>
              </a:defRPr>
            </a:lvl5pPr>
          </a:lstStyle>
          <a:p>
            <a:pPr lvl="0"/>
            <a:r>
              <a:rPr lang="sv-SE" dirty="0" err="1"/>
              <a:t>Click</a:t>
            </a:r>
            <a:r>
              <a:rPr lang="sv-SE" dirty="0"/>
              <a:t> </a:t>
            </a:r>
            <a:r>
              <a:rPr lang="sv-SE" dirty="0" err="1"/>
              <a:t>to</a:t>
            </a:r>
            <a:r>
              <a:rPr lang="sv-SE" dirty="0"/>
              <a:t> </a:t>
            </a:r>
            <a:r>
              <a:rPr lang="sv-SE" dirty="0" err="1"/>
              <a:t>edit</a:t>
            </a:r>
            <a:r>
              <a:rPr lang="sv-SE" dirty="0"/>
              <a:t> Master text </a:t>
            </a:r>
            <a:r>
              <a:rPr lang="sv-SE" dirty="0" err="1"/>
              <a:t>styles</a:t>
            </a:r>
            <a:endParaRPr lang="sv-SE" dirty="0"/>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a:p>
            <a:pPr lvl="4"/>
            <a:r>
              <a:rPr lang="sv-SE" dirty="0" err="1"/>
              <a:t>Fifth</a:t>
            </a:r>
            <a:r>
              <a:rPr lang="sv-SE" dirty="0"/>
              <a:t> </a:t>
            </a:r>
            <a:r>
              <a:rPr lang="sv-SE" dirty="0" err="1"/>
              <a:t>level</a:t>
            </a:r>
            <a:endParaRPr lang="sv-SE" dirty="0"/>
          </a:p>
        </p:txBody>
      </p:sp>
      <p:sp>
        <p:nvSpPr>
          <p:cNvPr id="5" name="TextBox 4"/>
          <p:cNvSpPr txBox="1"/>
          <p:nvPr userDrawn="1"/>
        </p:nvSpPr>
        <p:spPr>
          <a:xfrm>
            <a:off x="792000" y="4227934"/>
            <a:ext cx="5354050" cy="584776"/>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600" noProof="0" dirty="0">
                <a:solidFill>
                  <a:srgbClr val="FFFFFF"/>
                </a:solidFill>
                <a:latin typeface="Verdana"/>
              </a:rPr>
              <a:t>Inspelat</a:t>
            </a:r>
            <a:r>
              <a:rPr lang="sv-SE" sz="1600" baseline="0" noProof="0" dirty="0">
                <a:solidFill>
                  <a:srgbClr val="FFFFFF"/>
                </a:solidFill>
                <a:latin typeface="Verdana"/>
              </a:rPr>
              <a:t> </a:t>
            </a:r>
            <a:fld id="{DEF0F593-7E64-D74F-96F6-B611C3DC3FC9}" type="datetime1">
              <a:rPr lang="sv-SE" sz="1600" baseline="0" noProof="0" smtClean="0">
                <a:solidFill>
                  <a:srgbClr val="FFFFFF"/>
                </a:solidFill>
                <a:latin typeface="Verdana"/>
              </a:rPr>
              <a:t>2025-09-21</a:t>
            </a:fld>
            <a:endParaRPr lang="sv-SE" sz="1600" noProof="0" dirty="0">
              <a:solidFill>
                <a:srgbClr val="FFFFFF"/>
              </a:solidFill>
              <a:latin typeface="Verdana"/>
            </a:endParaRPr>
          </a:p>
          <a:p>
            <a:r>
              <a:rPr lang="sv-SE" sz="1600" noProof="0" dirty="0">
                <a:solidFill>
                  <a:srgbClr val="FFFFFF"/>
                </a:solidFill>
                <a:latin typeface="Verdana"/>
              </a:rPr>
              <a:t>Institutionen för data- och systemvetenskap, DSV </a:t>
            </a:r>
          </a:p>
        </p:txBody>
      </p:sp>
      <p:sp>
        <p:nvSpPr>
          <p:cNvPr id="6" name="TextBox 5"/>
          <p:cNvSpPr txBox="1"/>
          <p:nvPr userDrawn="1"/>
        </p:nvSpPr>
        <p:spPr>
          <a:xfrm>
            <a:off x="792000" y="597917"/>
            <a:ext cx="2504261" cy="461665"/>
          </a:xfrm>
          <a:prstGeom prst="rect">
            <a:avLst/>
          </a:prstGeom>
          <a:noFill/>
        </p:spPr>
        <p:txBody>
          <a:bodyPr wrap="none" rtlCol="0">
            <a:spAutoFit/>
          </a:bodyPr>
          <a:lstStyle/>
          <a:p>
            <a:r>
              <a:rPr lang="sv-SE" sz="2400" b="1" dirty="0">
                <a:solidFill>
                  <a:srgbClr val="FFFFFF"/>
                </a:solidFill>
                <a:latin typeface="Verdana"/>
                <a:cs typeface="Verdana"/>
              </a:rPr>
              <a:t>Medverkande</a:t>
            </a:r>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42890"/>
            <a:ext cx="1435367" cy="1195504"/>
          </a:xfrm>
          <a:prstGeom prst="rect">
            <a:avLst/>
          </a:prstGeom>
        </p:spPr>
      </p:pic>
    </p:spTree>
    <p:extLst>
      <p:ext uri="{BB962C8B-B14F-4D97-AF65-F5344CB8AC3E}">
        <p14:creationId xmlns:p14="http://schemas.microsoft.com/office/powerpoint/2010/main" val="147884922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Medverkande - egen sidfot - Blå">
    <p:bg>
      <p:bgPr>
        <a:solidFill>
          <a:schemeClr val="tx1"/>
        </a:solidFill>
        <a:effectLst/>
      </p:bgPr>
    </p:bg>
    <p:spTree>
      <p:nvGrpSpPr>
        <p:cNvPr id="1" name=""/>
        <p:cNvGrpSpPr/>
        <p:nvPr/>
      </p:nvGrpSpPr>
      <p:grpSpPr>
        <a:xfrm>
          <a:off x="0" y="0"/>
          <a:ext cx="0" cy="0"/>
          <a:chOff x="0" y="0"/>
          <a:chExt cx="0" cy="0"/>
        </a:xfrm>
      </p:grpSpPr>
      <p:pic>
        <p:nvPicPr>
          <p:cNvPr id="3"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42890"/>
            <a:ext cx="1435367" cy="1195504"/>
          </a:xfrm>
          <a:prstGeom prst="rect">
            <a:avLst/>
          </a:prstGeom>
        </p:spPr>
      </p:pic>
      <p:sp>
        <p:nvSpPr>
          <p:cNvPr id="4" name="Platshållare för innehåll 2"/>
          <p:cNvSpPr>
            <a:spLocks noGrp="1"/>
          </p:cNvSpPr>
          <p:nvPr>
            <p:ph idx="1"/>
          </p:nvPr>
        </p:nvSpPr>
        <p:spPr>
          <a:xfrm>
            <a:off x="792000" y="1059582"/>
            <a:ext cx="6850800" cy="3168352"/>
          </a:xfrm>
        </p:spPr>
        <p:txBody>
          <a:bodyPr>
            <a:noAutofit/>
          </a:bodyPr>
          <a:lstStyle>
            <a:lvl1pPr marL="0" indent="0">
              <a:buFontTx/>
              <a:buNone/>
              <a:defRPr sz="2400">
                <a:solidFill>
                  <a:srgbClr val="FFFFFF"/>
                </a:solidFill>
              </a:defRPr>
            </a:lvl1pPr>
            <a:lvl2pPr marL="457200" indent="0">
              <a:buFontTx/>
              <a:buNone/>
              <a:defRPr sz="2400">
                <a:solidFill>
                  <a:srgbClr val="FFFFFF"/>
                </a:solidFill>
              </a:defRPr>
            </a:lvl2pPr>
            <a:lvl3pPr marL="914400" indent="0">
              <a:buFontTx/>
              <a:buNone/>
              <a:defRPr sz="2400">
                <a:solidFill>
                  <a:srgbClr val="FFFFFF"/>
                </a:solidFill>
              </a:defRPr>
            </a:lvl3pPr>
            <a:lvl4pPr marL="1371600" indent="0">
              <a:buFontTx/>
              <a:buNone/>
              <a:defRPr sz="2400">
                <a:solidFill>
                  <a:srgbClr val="FFFFFF"/>
                </a:solidFill>
              </a:defRPr>
            </a:lvl4pPr>
            <a:lvl5pPr marL="1828800" indent="0">
              <a:buFontTx/>
              <a:buNone/>
              <a:defRPr sz="2400">
                <a:solidFill>
                  <a:srgbClr val="FFFFFF"/>
                </a:solidFill>
              </a:defRPr>
            </a:lvl5pPr>
          </a:lstStyle>
          <a:p>
            <a:pPr lvl="0"/>
            <a:r>
              <a:rPr lang="sv-SE" dirty="0" err="1"/>
              <a:t>Click</a:t>
            </a:r>
            <a:r>
              <a:rPr lang="sv-SE" dirty="0"/>
              <a:t> </a:t>
            </a:r>
            <a:r>
              <a:rPr lang="sv-SE" dirty="0" err="1"/>
              <a:t>to</a:t>
            </a:r>
            <a:r>
              <a:rPr lang="sv-SE" dirty="0"/>
              <a:t> </a:t>
            </a:r>
            <a:r>
              <a:rPr lang="sv-SE" dirty="0" err="1"/>
              <a:t>edit</a:t>
            </a:r>
            <a:r>
              <a:rPr lang="sv-SE" dirty="0"/>
              <a:t> Master text </a:t>
            </a:r>
            <a:r>
              <a:rPr lang="sv-SE" dirty="0" err="1"/>
              <a:t>styles</a:t>
            </a:r>
            <a:endParaRPr lang="sv-SE" dirty="0"/>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a:p>
            <a:pPr lvl="4"/>
            <a:r>
              <a:rPr lang="sv-SE" dirty="0" err="1"/>
              <a:t>Fifth</a:t>
            </a:r>
            <a:r>
              <a:rPr lang="sv-SE" dirty="0"/>
              <a:t> </a:t>
            </a:r>
            <a:r>
              <a:rPr lang="sv-SE" dirty="0" err="1"/>
              <a:t>level</a:t>
            </a:r>
            <a:endParaRPr lang="sv-SE" dirty="0"/>
          </a:p>
        </p:txBody>
      </p:sp>
      <p:sp>
        <p:nvSpPr>
          <p:cNvPr id="6" name="TextBox 5"/>
          <p:cNvSpPr txBox="1"/>
          <p:nvPr userDrawn="1"/>
        </p:nvSpPr>
        <p:spPr>
          <a:xfrm>
            <a:off x="792000" y="597917"/>
            <a:ext cx="2504261" cy="461665"/>
          </a:xfrm>
          <a:prstGeom prst="rect">
            <a:avLst/>
          </a:prstGeom>
          <a:noFill/>
        </p:spPr>
        <p:txBody>
          <a:bodyPr wrap="none" rtlCol="0">
            <a:spAutoFit/>
          </a:bodyPr>
          <a:lstStyle/>
          <a:p>
            <a:r>
              <a:rPr lang="sv-SE" sz="2400" b="1" dirty="0">
                <a:solidFill>
                  <a:srgbClr val="FFFFFF"/>
                </a:solidFill>
                <a:latin typeface="Verdana"/>
                <a:cs typeface="Verdana"/>
              </a:rPr>
              <a:t>Medverkande</a:t>
            </a:r>
          </a:p>
        </p:txBody>
      </p:sp>
      <p:sp>
        <p:nvSpPr>
          <p:cNvPr id="7" name="Text Placeholder 7"/>
          <p:cNvSpPr>
            <a:spLocks noGrp="1"/>
          </p:cNvSpPr>
          <p:nvPr>
            <p:ph type="body" sz="quarter" idx="11" hasCustomPrompt="1"/>
          </p:nvPr>
        </p:nvSpPr>
        <p:spPr>
          <a:xfrm>
            <a:off x="790772" y="4221654"/>
            <a:ext cx="6387308" cy="586827"/>
          </a:xfrm>
        </p:spPr>
        <p:txBody>
          <a:bodyPr anchor="b"/>
          <a:lstStyle>
            <a:lvl1pPr marL="0" marR="0" indent="0" algn="l" defTabSz="914400" rtl="0" eaLnBrk="1" fontAlgn="auto" latinLnBrk="0" hangingPunct="1">
              <a:lnSpc>
                <a:spcPct val="100000"/>
              </a:lnSpc>
              <a:spcBef>
                <a:spcPts val="0"/>
              </a:spcBef>
              <a:spcAft>
                <a:spcPts val="0"/>
              </a:spcAft>
              <a:buClrTx/>
              <a:buSzTx/>
              <a:buFontTx/>
              <a:buNone/>
              <a:tabLst/>
              <a:defRPr sz="1600" b="0" i="0" strike="noStrike" baseline="0">
                <a:solidFill>
                  <a:schemeClr val="bg1"/>
                </a:solidFill>
              </a:defRPr>
            </a:lvl1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a:solidFill>
                  <a:schemeClr val="bg1"/>
                </a:solidFill>
                <a:latin typeface="Verdana"/>
              </a:rPr>
              <a:t>Click to insert custom footer</a:t>
            </a:r>
          </a:p>
        </p:txBody>
      </p:sp>
    </p:spTree>
    <p:extLst>
      <p:ext uri="{BB962C8B-B14F-4D97-AF65-F5344CB8AC3E}">
        <p14:creationId xmlns:p14="http://schemas.microsoft.com/office/powerpoint/2010/main" val="29688040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ributors - Blue">
    <p:bg>
      <p:bgPr>
        <a:solidFill>
          <a:schemeClr val="tx1"/>
        </a:solidFill>
        <a:effectLst/>
      </p:bgPr>
    </p:bg>
    <p:spTree>
      <p:nvGrpSpPr>
        <p:cNvPr id="1" name=""/>
        <p:cNvGrpSpPr/>
        <p:nvPr/>
      </p:nvGrpSpPr>
      <p:grpSpPr>
        <a:xfrm>
          <a:off x="0" y="0"/>
          <a:ext cx="0" cy="0"/>
          <a:chOff x="0" y="0"/>
          <a:chExt cx="0" cy="0"/>
        </a:xfrm>
      </p:grpSpPr>
      <p:sp>
        <p:nvSpPr>
          <p:cNvPr id="4" name="Platshållare för innehåll 2"/>
          <p:cNvSpPr>
            <a:spLocks noGrp="1"/>
          </p:cNvSpPr>
          <p:nvPr>
            <p:ph idx="1"/>
          </p:nvPr>
        </p:nvSpPr>
        <p:spPr>
          <a:xfrm>
            <a:off x="792000" y="1059582"/>
            <a:ext cx="6850800" cy="3168352"/>
          </a:xfrm>
        </p:spPr>
        <p:txBody>
          <a:bodyPr>
            <a:noAutofit/>
          </a:bodyPr>
          <a:lstStyle>
            <a:lvl1pPr marL="0" indent="0">
              <a:buFontTx/>
              <a:buNone/>
              <a:defRPr sz="2400">
                <a:solidFill>
                  <a:srgbClr val="FFFFFF"/>
                </a:solidFill>
              </a:defRPr>
            </a:lvl1pPr>
            <a:lvl2pPr marL="457200" indent="0">
              <a:buFontTx/>
              <a:buNone/>
              <a:defRPr sz="2400">
                <a:solidFill>
                  <a:srgbClr val="FFFFFF"/>
                </a:solidFill>
              </a:defRPr>
            </a:lvl2pPr>
            <a:lvl3pPr marL="914400" indent="0">
              <a:buFontTx/>
              <a:buNone/>
              <a:defRPr sz="2400">
                <a:solidFill>
                  <a:srgbClr val="FFFFFF"/>
                </a:solidFill>
              </a:defRPr>
            </a:lvl3pPr>
            <a:lvl4pPr marL="1371600" indent="0">
              <a:buFontTx/>
              <a:buNone/>
              <a:defRPr sz="2400">
                <a:solidFill>
                  <a:srgbClr val="FFFFFF"/>
                </a:solidFill>
              </a:defRPr>
            </a:lvl4pPr>
            <a:lvl5pPr marL="1828800" indent="0">
              <a:buFontTx/>
              <a:buNone/>
              <a:defRPr sz="2400">
                <a:solidFill>
                  <a:srgbClr val="FFFFFF"/>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Box 4"/>
          <p:cNvSpPr txBox="1"/>
          <p:nvPr userDrawn="1"/>
        </p:nvSpPr>
        <p:spPr>
          <a:xfrm>
            <a:off x="792000" y="4227934"/>
            <a:ext cx="5724644" cy="584776"/>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a:solidFill>
                  <a:schemeClr val="bg1"/>
                </a:solidFill>
                <a:latin typeface="Verdana"/>
              </a:rPr>
              <a:t>Recorded </a:t>
            </a:r>
            <a:fld id="{DEF0F593-7E64-D74F-96F6-B611C3DC3FC9}" type="datetime1">
              <a:rPr lang="en-US" sz="1600" baseline="0" noProof="0" smtClean="0">
                <a:solidFill>
                  <a:schemeClr val="bg1"/>
                </a:solidFill>
                <a:latin typeface="Verdana"/>
              </a:rPr>
              <a:pPr marL="0" marR="0" indent="0" algn="l" defTabSz="914400" rtl="0" eaLnBrk="1" fontAlgn="auto" latinLnBrk="0" hangingPunct="1">
                <a:lnSpc>
                  <a:spcPct val="100000"/>
                </a:lnSpc>
                <a:spcBef>
                  <a:spcPts val="0"/>
                </a:spcBef>
                <a:spcAft>
                  <a:spcPts val="0"/>
                </a:spcAft>
                <a:buClrTx/>
                <a:buSzTx/>
                <a:buFontTx/>
                <a:buNone/>
                <a:tabLst/>
                <a:defRPr/>
              </a:pPr>
              <a:t>9/21/2025</a:t>
            </a:fld>
            <a:endParaRPr lang="en-US" sz="1600" noProof="0" dirty="0">
              <a:solidFill>
                <a:schemeClr val="bg1"/>
              </a:solidFill>
              <a:latin typeface="Verdana"/>
            </a:endParaRPr>
          </a:p>
          <a:p>
            <a:r>
              <a:rPr lang="en-US" sz="1600" noProof="0" dirty="0">
                <a:solidFill>
                  <a:schemeClr val="bg1"/>
                </a:solidFill>
                <a:latin typeface="Verdana"/>
              </a:rPr>
              <a:t>Department of Computer and Systems Sciences, DSV </a:t>
            </a:r>
          </a:p>
        </p:txBody>
      </p:sp>
      <p:sp>
        <p:nvSpPr>
          <p:cNvPr id="6" name="TextBox 5"/>
          <p:cNvSpPr txBox="1"/>
          <p:nvPr userDrawn="1"/>
        </p:nvSpPr>
        <p:spPr>
          <a:xfrm>
            <a:off x="792000" y="597917"/>
            <a:ext cx="2357887" cy="461665"/>
          </a:xfrm>
          <a:prstGeom prst="rect">
            <a:avLst/>
          </a:prstGeom>
          <a:noFill/>
        </p:spPr>
        <p:txBody>
          <a:bodyPr wrap="none" rtlCol="0">
            <a:spAutoFit/>
          </a:bodyPr>
          <a:lstStyle/>
          <a:p>
            <a:r>
              <a:rPr lang="en-US" sz="2400" b="1" noProof="0" dirty="0">
                <a:solidFill>
                  <a:srgbClr val="FFFFFF"/>
                </a:solidFill>
                <a:latin typeface="Verdana"/>
                <a:cs typeface="Verdana"/>
              </a:rPr>
              <a:t>Contributors</a:t>
            </a:r>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67618"/>
            <a:ext cx="1296144" cy="1236379"/>
          </a:xfrm>
          <a:prstGeom prst="rect">
            <a:avLst/>
          </a:prstGeom>
        </p:spPr>
      </p:pic>
    </p:spTree>
    <p:extLst>
      <p:ext uri="{BB962C8B-B14F-4D97-AF65-F5344CB8AC3E}">
        <p14:creationId xmlns:p14="http://schemas.microsoft.com/office/powerpoint/2010/main" val="3982215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Kapitelsida - Eld">
    <p:spTree>
      <p:nvGrpSpPr>
        <p:cNvPr id="1" name=""/>
        <p:cNvGrpSpPr/>
        <p:nvPr/>
      </p:nvGrpSpPr>
      <p:grpSpPr>
        <a:xfrm>
          <a:off x="0" y="0"/>
          <a:ext cx="0" cy="0"/>
          <a:chOff x="0" y="0"/>
          <a:chExt cx="0" cy="0"/>
        </a:xfrm>
      </p:grpSpPr>
      <p:pic>
        <p:nvPicPr>
          <p:cNvPr id="7" name="Picture 2" descr="SU_PPT_eld"/>
          <p:cNvPicPr>
            <a:picLocks noChangeAspect="1" noChangeArrowheads="1"/>
          </p:cNvPicPr>
          <p:nvPr userDrawn="1"/>
        </p:nvPicPr>
        <p:blipFill>
          <a:blip r:embed="rId2" cstate="print">
            <a:alphaModFix amt="55000"/>
          </a:blip>
          <a:srcRect l="4988" t="-362"/>
          <a:stretch>
            <a:fillRect/>
          </a:stretch>
        </p:blipFill>
        <p:spPr bwMode="auto">
          <a:xfrm>
            <a:off x="1" y="1225226"/>
            <a:ext cx="5408969" cy="3938812"/>
          </a:xfrm>
          <a:prstGeom prst="rect">
            <a:avLst/>
          </a:prstGeom>
          <a:noFill/>
          <a:effectLst/>
        </p:spPr>
      </p:pic>
      <p:sp>
        <p:nvSpPr>
          <p:cNvPr id="2"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en-US" noProof="0"/>
              <a:t>Click to edit Master title style</a:t>
            </a:r>
            <a:endParaRPr lang="sv-SE" noProof="0" dirty="0"/>
          </a:p>
        </p:txBody>
      </p:sp>
      <p:sp>
        <p:nvSpPr>
          <p:cNvPr id="3" name="Underrubrik 2"/>
          <p:cNvSpPr>
            <a:spLocks noGrp="1"/>
          </p:cNvSpPr>
          <p:nvPr>
            <p:ph type="subTitle" idx="1"/>
          </p:nvPr>
        </p:nvSpPr>
        <p:spPr>
          <a:xfrm>
            <a:off x="1008000" y="2894400"/>
            <a:ext cx="6631200" cy="874800"/>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sv-SE" noProof="0"/>
          </a:p>
        </p:txBody>
      </p:sp>
    </p:spTree>
    <p:extLst>
      <p:ext uri="{BB962C8B-B14F-4D97-AF65-F5344CB8AC3E}">
        <p14:creationId xmlns:p14="http://schemas.microsoft.com/office/powerpoint/2010/main" val="193773087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ributors - custom footer - Blue">
    <p:bg>
      <p:bgPr>
        <a:solidFill>
          <a:schemeClr val="tx1"/>
        </a:solidFill>
        <a:effectLst/>
      </p:bgPr>
    </p:bg>
    <p:spTree>
      <p:nvGrpSpPr>
        <p:cNvPr id="1" name=""/>
        <p:cNvGrpSpPr/>
        <p:nvPr/>
      </p:nvGrpSpPr>
      <p:grpSpPr>
        <a:xfrm>
          <a:off x="0" y="0"/>
          <a:ext cx="0" cy="0"/>
          <a:chOff x="0" y="0"/>
          <a:chExt cx="0" cy="0"/>
        </a:xfrm>
      </p:grpSpPr>
      <p:sp>
        <p:nvSpPr>
          <p:cNvPr id="4" name="Platshållare för innehåll 2"/>
          <p:cNvSpPr>
            <a:spLocks noGrp="1"/>
          </p:cNvSpPr>
          <p:nvPr>
            <p:ph idx="1"/>
          </p:nvPr>
        </p:nvSpPr>
        <p:spPr>
          <a:xfrm>
            <a:off x="792000" y="1059582"/>
            <a:ext cx="6850800" cy="3168352"/>
          </a:xfrm>
        </p:spPr>
        <p:txBody>
          <a:bodyPr>
            <a:noAutofit/>
          </a:bodyPr>
          <a:lstStyle>
            <a:lvl1pPr marL="0" indent="0">
              <a:buFontTx/>
              <a:buNone/>
              <a:defRPr sz="2400">
                <a:solidFill>
                  <a:srgbClr val="FFFFFF"/>
                </a:solidFill>
              </a:defRPr>
            </a:lvl1pPr>
            <a:lvl2pPr marL="457200" indent="0">
              <a:buFontTx/>
              <a:buNone/>
              <a:defRPr sz="2400">
                <a:solidFill>
                  <a:srgbClr val="FFFFFF"/>
                </a:solidFill>
              </a:defRPr>
            </a:lvl2pPr>
            <a:lvl3pPr marL="914400" indent="0">
              <a:buFontTx/>
              <a:buNone/>
              <a:defRPr sz="2400">
                <a:solidFill>
                  <a:srgbClr val="FFFFFF"/>
                </a:solidFill>
              </a:defRPr>
            </a:lvl3pPr>
            <a:lvl4pPr marL="1371600" indent="0">
              <a:buFontTx/>
              <a:buNone/>
              <a:defRPr sz="2400">
                <a:solidFill>
                  <a:srgbClr val="FFFFFF"/>
                </a:solidFill>
              </a:defRPr>
            </a:lvl4pPr>
            <a:lvl5pPr marL="1828800" indent="0">
              <a:buFontTx/>
              <a:buNone/>
              <a:defRPr sz="2400">
                <a:solidFill>
                  <a:srgbClr val="FFFFFF"/>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Box 5"/>
          <p:cNvSpPr txBox="1"/>
          <p:nvPr userDrawn="1"/>
        </p:nvSpPr>
        <p:spPr>
          <a:xfrm>
            <a:off x="792000" y="597917"/>
            <a:ext cx="2357887" cy="461665"/>
          </a:xfrm>
          <a:prstGeom prst="rect">
            <a:avLst/>
          </a:prstGeom>
          <a:noFill/>
        </p:spPr>
        <p:txBody>
          <a:bodyPr wrap="none" rtlCol="0">
            <a:spAutoFit/>
          </a:bodyPr>
          <a:lstStyle/>
          <a:p>
            <a:r>
              <a:rPr lang="en-US" sz="2400" b="1" noProof="0" dirty="0">
                <a:solidFill>
                  <a:srgbClr val="FFFFFF"/>
                </a:solidFill>
                <a:latin typeface="Verdana"/>
                <a:cs typeface="Verdana"/>
              </a:rPr>
              <a:t>Contributors</a:t>
            </a:r>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67618"/>
            <a:ext cx="1296144" cy="1236379"/>
          </a:xfrm>
          <a:prstGeom prst="rect">
            <a:avLst/>
          </a:prstGeom>
        </p:spPr>
      </p:pic>
      <p:sp>
        <p:nvSpPr>
          <p:cNvPr id="9" name="Text Placeholder 7"/>
          <p:cNvSpPr>
            <a:spLocks noGrp="1"/>
          </p:cNvSpPr>
          <p:nvPr>
            <p:ph type="body" sz="quarter" idx="11" hasCustomPrompt="1"/>
          </p:nvPr>
        </p:nvSpPr>
        <p:spPr>
          <a:xfrm>
            <a:off x="790772" y="4221654"/>
            <a:ext cx="6387308" cy="586827"/>
          </a:xfrm>
        </p:spPr>
        <p:txBody>
          <a:bodyPr anchor="b"/>
          <a:lstStyle>
            <a:lvl1pPr marL="0" marR="0" indent="0" algn="l" defTabSz="914400" rtl="0" eaLnBrk="1" fontAlgn="auto" latinLnBrk="0" hangingPunct="1">
              <a:lnSpc>
                <a:spcPct val="100000"/>
              </a:lnSpc>
              <a:spcBef>
                <a:spcPts val="0"/>
              </a:spcBef>
              <a:spcAft>
                <a:spcPts val="0"/>
              </a:spcAft>
              <a:buClrTx/>
              <a:buSzTx/>
              <a:buFontTx/>
              <a:buNone/>
              <a:tabLst/>
              <a:defRPr sz="1600" b="0" i="0" strike="noStrike" baseline="0">
                <a:solidFill>
                  <a:schemeClr val="bg1"/>
                </a:solidFill>
              </a:defRPr>
            </a:lvl1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a:solidFill>
                  <a:schemeClr val="bg1"/>
                </a:solidFill>
                <a:latin typeface="Verdana"/>
              </a:rPr>
              <a:t>Click to insert custom footer</a:t>
            </a:r>
          </a:p>
        </p:txBody>
      </p:sp>
    </p:spTree>
    <p:extLst>
      <p:ext uri="{BB962C8B-B14F-4D97-AF65-F5344CB8AC3E}">
        <p14:creationId xmlns:p14="http://schemas.microsoft.com/office/powerpoint/2010/main" val="4174445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ara logo - Blå">
    <p:bg>
      <p:bgPr>
        <a:solidFill>
          <a:schemeClr val="tx1"/>
        </a:solidFill>
        <a:effectLst/>
      </p:bgPr>
    </p:bg>
    <p:spTree>
      <p:nvGrpSpPr>
        <p:cNvPr id="1" name=""/>
        <p:cNvGrpSpPr/>
        <p:nvPr/>
      </p:nvGrpSpPr>
      <p:grpSpPr>
        <a:xfrm>
          <a:off x="0" y="0"/>
          <a:ext cx="0" cy="0"/>
          <a:chOff x="0" y="0"/>
          <a:chExt cx="0" cy="0"/>
        </a:xfrm>
      </p:grpSpPr>
      <p:pic>
        <p:nvPicPr>
          <p:cNvPr id="3"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07854"/>
            <a:ext cx="1435367" cy="1195504"/>
          </a:xfrm>
          <a:prstGeom prst="rect">
            <a:avLst/>
          </a:prstGeom>
        </p:spPr>
      </p:pic>
      <p:sp>
        <p:nvSpPr>
          <p:cNvPr id="5" name="TextBox 4"/>
          <p:cNvSpPr txBox="1"/>
          <p:nvPr userDrawn="1"/>
        </p:nvSpPr>
        <p:spPr>
          <a:xfrm>
            <a:off x="792000" y="4465444"/>
            <a:ext cx="5354050" cy="338554"/>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600" noProof="0" dirty="0">
                <a:solidFill>
                  <a:srgbClr val="FFFFFF"/>
                </a:solidFill>
                <a:latin typeface="Verdana"/>
              </a:rPr>
              <a:t>Institutionen för data- och systemvetenskap, DSV </a:t>
            </a:r>
          </a:p>
        </p:txBody>
      </p:sp>
    </p:spTree>
    <p:extLst>
      <p:ext uri="{BB962C8B-B14F-4D97-AF65-F5344CB8AC3E}">
        <p14:creationId xmlns:p14="http://schemas.microsoft.com/office/powerpoint/2010/main" val="5334239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Just logo - Blue">
    <p:bg>
      <p:bgPr>
        <a:solidFill>
          <a:schemeClr val="tx1"/>
        </a:solidFill>
        <a:effectLst/>
      </p:bgPr>
    </p:bg>
    <p:spTree>
      <p:nvGrpSpPr>
        <p:cNvPr id="1" name=""/>
        <p:cNvGrpSpPr/>
        <p:nvPr/>
      </p:nvGrpSpPr>
      <p:grpSpPr>
        <a:xfrm>
          <a:off x="0" y="0"/>
          <a:ext cx="0" cy="0"/>
          <a:chOff x="0" y="0"/>
          <a:chExt cx="0" cy="0"/>
        </a:xfrm>
      </p:grpSpPr>
      <p:sp>
        <p:nvSpPr>
          <p:cNvPr id="5" name="TextBox 4"/>
          <p:cNvSpPr txBox="1"/>
          <p:nvPr userDrawn="1"/>
        </p:nvSpPr>
        <p:spPr>
          <a:xfrm>
            <a:off x="792000" y="4465444"/>
            <a:ext cx="5724644" cy="338554"/>
          </a:xfrm>
          <a:prstGeom prst="rect">
            <a:avLst/>
          </a:prstGeom>
          <a:noFill/>
        </p:spPr>
        <p:txBody>
          <a:bodyPr wrap="none" rtlCol="0">
            <a:spAutoFit/>
          </a:bodyPr>
          <a:lstStyle/>
          <a:p>
            <a:r>
              <a:rPr lang="en-US" sz="1600" noProof="0" dirty="0">
                <a:solidFill>
                  <a:schemeClr val="bg1"/>
                </a:solidFill>
                <a:latin typeface="Verdana"/>
              </a:rPr>
              <a:t>Department of Computer and Systems Sciences, DSV </a:t>
            </a:r>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67619"/>
            <a:ext cx="1296144" cy="1236379"/>
          </a:xfrm>
          <a:prstGeom prst="rect">
            <a:avLst/>
          </a:prstGeom>
        </p:spPr>
      </p:pic>
    </p:spTree>
    <p:extLst>
      <p:ext uri="{BB962C8B-B14F-4D97-AF65-F5344CB8AC3E}">
        <p14:creationId xmlns:p14="http://schemas.microsoft.com/office/powerpoint/2010/main" val="2853863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Tom vit/Empty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1083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Tom svart/Empty black">
    <p:bg>
      <p:bgPr>
        <a:solidFill>
          <a:srgbClr val="000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395234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Tom blå/Empty blue">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2765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pitelsida - Olivkvist">
    <p:spTree>
      <p:nvGrpSpPr>
        <p:cNvPr id="1" name=""/>
        <p:cNvGrpSpPr/>
        <p:nvPr/>
      </p:nvGrpSpPr>
      <p:grpSpPr>
        <a:xfrm>
          <a:off x="0" y="0"/>
          <a:ext cx="0" cy="0"/>
          <a:chOff x="0" y="0"/>
          <a:chExt cx="0" cy="0"/>
        </a:xfrm>
      </p:grpSpPr>
      <p:pic>
        <p:nvPicPr>
          <p:cNvPr id="5" name="Picture 9" descr="SU_PPT_olivkvist"/>
          <p:cNvPicPr>
            <a:picLocks noChangeAspect="1" noChangeArrowheads="1"/>
          </p:cNvPicPr>
          <p:nvPr userDrawn="1"/>
        </p:nvPicPr>
        <p:blipFill>
          <a:blip r:embed="rId2" cstate="print">
            <a:alphaModFix amt="55000"/>
          </a:blip>
          <a:srcRect l="1746"/>
          <a:stretch>
            <a:fillRect/>
          </a:stretch>
        </p:blipFill>
        <p:spPr bwMode="auto">
          <a:xfrm>
            <a:off x="1589" y="238124"/>
            <a:ext cx="5161507" cy="4905756"/>
          </a:xfrm>
          <a:prstGeom prst="rect">
            <a:avLst/>
          </a:prstGeom>
          <a:noFill/>
        </p:spPr>
      </p:pic>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en-US" noProof="0"/>
              <a:t>Click to edit Master title style</a:t>
            </a:r>
            <a:endParaRPr lang="sv-SE" noProof="0" dirty="0"/>
          </a:p>
        </p:txBody>
      </p:sp>
      <p:sp>
        <p:nvSpPr>
          <p:cNvPr id="7" name="Underrubrik 2"/>
          <p:cNvSpPr>
            <a:spLocks noGrp="1"/>
          </p:cNvSpPr>
          <p:nvPr>
            <p:ph type="subTitle" idx="1"/>
          </p:nvPr>
        </p:nvSpPr>
        <p:spPr>
          <a:xfrm>
            <a:off x="1008000" y="2894400"/>
            <a:ext cx="6631200" cy="874800"/>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sv-SE" noProof="0"/>
          </a:p>
        </p:txBody>
      </p:sp>
    </p:spTree>
    <p:extLst>
      <p:ext uri="{BB962C8B-B14F-4D97-AF65-F5344CB8AC3E}">
        <p14:creationId xmlns:p14="http://schemas.microsoft.com/office/powerpoint/2010/main" val="1935300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pitelsida - Kronor">
    <p:spTree>
      <p:nvGrpSpPr>
        <p:cNvPr id="1" name=""/>
        <p:cNvGrpSpPr/>
        <p:nvPr/>
      </p:nvGrpSpPr>
      <p:grpSpPr>
        <a:xfrm>
          <a:off x="0" y="0"/>
          <a:ext cx="0" cy="0"/>
          <a:chOff x="0" y="0"/>
          <a:chExt cx="0" cy="0"/>
        </a:xfrm>
      </p:grpSpPr>
      <p:pic>
        <p:nvPicPr>
          <p:cNvPr id="5" name="Picture 9" descr="SU_PPT_kronor"/>
          <p:cNvPicPr>
            <a:picLocks noChangeAspect="1" noChangeArrowheads="1"/>
          </p:cNvPicPr>
          <p:nvPr userDrawn="1"/>
        </p:nvPicPr>
        <p:blipFill>
          <a:blip r:embed="rId2" cstate="print">
            <a:alphaModFix amt="55000"/>
          </a:blip>
          <a:srcRect/>
          <a:stretch>
            <a:fillRect/>
          </a:stretch>
        </p:blipFill>
        <p:spPr bwMode="auto">
          <a:xfrm>
            <a:off x="0" y="1262062"/>
            <a:ext cx="4197096" cy="3881628"/>
          </a:xfrm>
          <a:prstGeom prst="rect">
            <a:avLst/>
          </a:prstGeom>
          <a:noFill/>
        </p:spPr>
      </p:pic>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en-US" noProof="0"/>
              <a:t>Click to edit Master title style</a:t>
            </a:r>
            <a:endParaRPr lang="sv-SE" noProof="0" dirty="0"/>
          </a:p>
        </p:txBody>
      </p:sp>
      <p:sp>
        <p:nvSpPr>
          <p:cNvPr id="7" name="Underrubrik 2"/>
          <p:cNvSpPr>
            <a:spLocks noGrp="1"/>
          </p:cNvSpPr>
          <p:nvPr>
            <p:ph type="subTitle" idx="1"/>
          </p:nvPr>
        </p:nvSpPr>
        <p:spPr>
          <a:xfrm>
            <a:off x="1008000" y="2894400"/>
            <a:ext cx="6631200" cy="874800"/>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sv-SE" noProof="0"/>
          </a:p>
        </p:txBody>
      </p:sp>
    </p:spTree>
    <p:extLst>
      <p:ext uri="{BB962C8B-B14F-4D97-AF65-F5344CB8AC3E}">
        <p14:creationId xmlns:p14="http://schemas.microsoft.com/office/powerpoint/2010/main" val="1935300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apitelsida">
    <p:spTree>
      <p:nvGrpSpPr>
        <p:cNvPr id="1" name=""/>
        <p:cNvGrpSpPr/>
        <p:nvPr/>
      </p:nvGrpSpPr>
      <p:grpSpPr>
        <a:xfrm>
          <a:off x="0" y="0"/>
          <a:ext cx="0" cy="0"/>
          <a:chOff x="0" y="0"/>
          <a:chExt cx="0" cy="0"/>
        </a:xfrm>
      </p:grpSpPr>
      <p:sp>
        <p:nvSpPr>
          <p:cNvPr id="4"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en-US" noProof="0"/>
              <a:t>Click to edit Master title style</a:t>
            </a:r>
            <a:endParaRPr lang="sv-SE" noProof="0" dirty="0"/>
          </a:p>
        </p:txBody>
      </p:sp>
      <p:sp>
        <p:nvSpPr>
          <p:cNvPr id="5" name="Underrubrik 2"/>
          <p:cNvSpPr>
            <a:spLocks noGrp="1"/>
          </p:cNvSpPr>
          <p:nvPr>
            <p:ph type="subTitle" idx="1"/>
          </p:nvPr>
        </p:nvSpPr>
        <p:spPr>
          <a:xfrm>
            <a:off x="1008000" y="2894400"/>
            <a:ext cx="6631200" cy="874800"/>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sv-SE" noProof="0" dirty="0"/>
          </a:p>
        </p:txBody>
      </p:sp>
    </p:spTree>
    <p:extLst>
      <p:ext uri="{BB962C8B-B14F-4D97-AF65-F5344CB8AC3E}">
        <p14:creationId xmlns:p14="http://schemas.microsoft.com/office/powerpoint/2010/main" val="3912549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5.emf"/><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image" Target="../media/image6.emf"/><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image" Target="../media/image10.emf"/><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5.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627534"/>
            <a:ext cx="6850800" cy="596700"/>
          </a:xfrm>
          <a:prstGeom prst="rect">
            <a:avLst/>
          </a:prstGeom>
        </p:spPr>
        <p:txBody>
          <a:bodyPr vert="horz" lIns="91440" tIns="45720" rIns="91440" bIns="45720" rtlCol="0" anchor="t" anchorCtr="0">
            <a:normAutofit/>
          </a:bodyPr>
          <a:lstStyle/>
          <a:p>
            <a:r>
              <a:rPr lang="sv-SE" dirty="0"/>
              <a:t>Klicka här för att ändra format</a:t>
            </a:r>
          </a:p>
        </p:txBody>
      </p:sp>
      <p:sp>
        <p:nvSpPr>
          <p:cNvPr id="3" name="Platshållare för text 2"/>
          <p:cNvSpPr>
            <a:spLocks noGrp="1"/>
          </p:cNvSpPr>
          <p:nvPr>
            <p:ph type="body" idx="1"/>
          </p:nvPr>
        </p:nvSpPr>
        <p:spPr>
          <a:xfrm>
            <a:off x="792000" y="1275534"/>
            <a:ext cx="6850800" cy="3240432"/>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7" name="Bildobjekt 6" descr="logo-org-svensk_rgb.png"/>
          <p:cNvPicPr>
            <a:picLocks noChangeAspect="1"/>
          </p:cNvPicPr>
          <p:nvPr/>
        </p:nvPicPr>
        <p:blipFill>
          <a:blip r:embed="rId17" cstate="print"/>
          <a:stretch>
            <a:fillRect/>
          </a:stretch>
        </p:blipFill>
        <p:spPr>
          <a:xfrm>
            <a:off x="7884368" y="216001"/>
            <a:ext cx="980375" cy="817853"/>
          </a:xfrm>
          <a:prstGeom prst="rect">
            <a:avLst/>
          </a:prstGeom>
        </p:spPr>
      </p:pic>
    </p:spTree>
    <p:extLst>
      <p:ext uri="{BB962C8B-B14F-4D97-AF65-F5344CB8AC3E}">
        <p14:creationId xmlns:p14="http://schemas.microsoft.com/office/powerpoint/2010/main" val="316779454"/>
      </p:ext>
    </p:extLst>
  </p:cSld>
  <p:clrMap bg1="lt1" tx1="dk1" bg2="lt2" tx2="dk2" accent1="accent1" accent2="accent2" accent3="accent3" accent4="accent4" accent5="accent5" accent6="accent6" hlink="hlink" folHlink="folHlink"/>
  <p:sldLayoutIdLst>
    <p:sldLayoutId id="2147483681" r:id="rId1"/>
    <p:sldLayoutId id="2147483709" r:id="rId2"/>
    <p:sldLayoutId id="2147483710" r:id="rId3"/>
    <p:sldLayoutId id="2147483713" r:id="rId4"/>
    <p:sldLayoutId id="2147483684" r:id="rId5"/>
    <p:sldLayoutId id="2147483683" r:id="rId6"/>
    <p:sldLayoutId id="2147483712" r:id="rId7"/>
    <p:sldLayoutId id="2147483711" r:id="rId8"/>
    <p:sldLayoutId id="2147483714" r:id="rId9"/>
    <p:sldLayoutId id="2147483685" r:id="rId10"/>
    <p:sldLayoutId id="2147483686" r:id="rId11"/>
    <p:sldLayoutId id="2147483687" r:id="rId12"/>
    <p:sldLayoutId id="2147483688" r:id="rId13"/>
    <p:sldLayoutId id="2147483771" r:id="rId14"/>
    <p:sldLayoutId id="2147483773" r:id="rId15"/>
  </p:sldLayoutIdLst>
  <p:hf sldNum="0" hdr="0"/>
  <p:txStyles>
    <p:titleStyle>
      <a:lvl1pPr algn="l" defTabSz="914400" rtl="0" eaLnBrk="1" latinLnBrk="0" hangingPunct="1">
        <a:spcBef>
          <a:spcPct val="0"/>
        </a:spcBef>
        <a:buNone/>
        <a:defRPr sz="2800" b="1"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4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627534"/>
            <a:ext cx="6850800" cy="596700"/>
          </a:xfrm>
          <a:prstGeom prst="rect">
            <a:avLst/>
          </a:prstGeom>
        </p:spPr>
        <p:txBody>
          <a:bodyPr vert="horz" lIns="91440" tIns="45720" rIns="91440" bIns="45720" rtlCol="0" anchor="t" anchorCtr="0">
            <a:normAutofit/>
          </a:bodyPr>
          <a:lstStyle/>
          <a:p>
            <a:r>
              <a:rPr lang="en-US" noProof="0"/>
              <a:t>Klicka här för att ändra format</a:t>
            </a:r>
          </a:p>
        </p:txBody>
      </p:sp>
      <p:sp>
        <p:nvSpPr>
          <p:cNvPr id="3" name="Platshållare för text 2"/>
          <p:cNvSpPr>
            <a:spLocks noGrp="1"/>
          </p:cNvSpPr>
          <p:nvPr>
            <p:ph type="body" idx="1"/>
          </p:nvPr>
        </p:nvSpPr>
        <p:spPr>
          <a:xfrm>
            <a:off x="792000" y="1275534"/>
            <a:ext cx="6850800" cy="3240432"/>
          </a:xfrm>
          <a:prstGeom prst="rect">
            <a:avLst/>
          </a:prstGeom>
        </p:spPr>
        <p:txBody>
          <a:bodyPr vert="horz" lIns="91440" tIns="45720" rIns="91440" bIns="45720" rtlCol="0">
            <a:noAutofit/>
          </a:bodyPr>
          <a:lstStyle/>
          <a:p>
            <a:pPr lvl="0"/>
            <a:r>
              <a:rPr lang="en-US" noProof="0"/>
              <a:t>Klicka här för att ändra format på bakgrundstexten</a:t>
            </a:r>
          </a:p>
          <a:p>
            <a:pPr lvl="1"/>
            <a:r>
              <a:rPr lang="en-US" noProof="0"/>
              <a:t>Nivå två</a:t>
            </a:r>
          </a:p>
          <a:p>
            <a:pPr lvl="2"/>
            <a:r>
              <a:rPr lang="en-US" noProof="0"/>
              <a:t>Nivå tre</a:t>
            </a:r>
          </a:p>
          <a:p>
            <a:pPr lvl="3"/>
            <a:r>
              <a:rPr lang="en-US" noProof="0"/>
              <a:t>Nivå fyra</a:t>
            </a:r>
          </a:p>
          <a:p>
            <a:pPr lvl="4"/>
            <a:r>
              <a:rPr lang="en-US" noProof="0"/>
              <a:t>Nivå fem</a:t>
            </a:r>
          </a:p>
        </p:txBody>
      </p:sp>
      <p:pic>
        <p:nvPicPr>
          <p:cNvPr id="5" name="Bildobjekt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884368" y="216001"/>
            <a:ext cx="884358" cy="843581"/>
          </a:xfrm>
          <a:prstGeom prst="rect">
            <a:avLst/>
          </a:prstGeom>
        </p:spPr>
      </p:pic>
    </p:spTree>
    <p:extLst>
      <p:ext uri="{BB962C8B-B14F-4D97-AF65-F5344CB8AC3E}">
        <p14:creationId xmlns:p14="http://schemas.microsoft.com/office/powerpoint/2010/main" val="2072926581"/>
      </p:ext>
    </p:extLst>
  </p:cSld>
  <p:clrMap bg1="lt1" tx1="dk1" bg2="lt2" tx2="dk2" accent1="accent1" accent2="accent2" accent3="accent3" accent4="accent4" accent5="accent5" accent6="accent6" hlink="hlink" folHlink="folHlink"/>
  <p:sldLayoutIdLst>
    <p:sldLayoutId id="2147483736" r:id="rId1"/>
    <p:sldLayoutId id="2147483738" r:id="rId2"/>
    <p:sldLayoutId id="2147483737"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Lst>
  <p:hf sldNum="0" hdr="0"/>
  <p:txStyles>
    <p:titleStyle>
      <a:lvl1pPr algn="l" defTabSz="914400" rtl="0" eaLnBrk="1" latinLnBrk="0" hangingPunct="1">
        <a:spcBef>
          <a:spcPct val="0"/>
        </a:spcBef>
        <a:buNone/>
        <a:defRPr sz="2800" b="1"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4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627534"/>
            <a:ext cx="6850800" cy="596700"/>
          </a:xfrm>
          <a:prstGeom prst="rect">
            <a:avLst/>
          </a:prstGeom>
        </p:spPr>
        <p:txBody>
          <a:bodyPr vert="horz" lIns="91440" tIns="45720" rIns="91440" bIns="45720" rtlCol="0" anchor="t" anchorCtr="0">
            <a:normAutofit/>
          </a:bodyPr>
          <a:lstStyle/>
          <a:p>
            <a:r>
              <a:rPr lang="sv-SE" dirty="0"/>
              <a:t>Klicka här för att ändra format</a:t>
            </a:r>
          </a:p>
        </p:txBody>
      </p:sp>
      <p:sp>
        <p:nvSpPr>
          <p:cNvPr id="3" name="Platshållare för text 2"/>
          <p:cNvSpPr>
            <a:spLocks noGrp="1"/>
          </p:cNvSpPr>
          <p:nvPr>
            <p:ph type="body" idx="1"/>
          </p:nvPr>
        </p:nvSpPr>
        <p:spPr>
          <a:xfrm>
            <a:off x="792000" y="1275534"/>
            <a:ext cx="6850800" cy="3240432"/>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7" name="Bildobjekt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884368" y="216655"/>
            <a:ext cx="980375" cy="816545"/>
          </a:xfrm>
          <a:prstGeom prst="rect">
            <a:avLst/>
          </a:prstGeom>
        </p:spPr>
      </p:pic>
    </p:spTree>
    <p:extLst>
      <p:ext uri="{BB962C8B-B14F-4D97-AF65-F5344CB8AC3E}">
        <p14:creationId xmlns:p14="http://schemas.microsoft.com/office/powerpoint/2010/main" val="1765877018"/>
      </p:ext>
    </p:extLst>
  </p:cSld>
  <p:clrMap bg1="lt1" tx1="dk1" bg2="lt2" tx2="dk2" accent1="accent1" accent2="accent2" accent3="accent3" accent4="accent4" accent5="accent5" accent6="accent6" hlink="hlink" folHlink="folHlink"/>
  <p:sldLayoutIdLst>
    <p:sldLayoutId id="2147483718" r:id="rId1"/>
    <p:sldLayoutId id="2147483720" r:id="rId2"/>
    <p:sldLayoutId id="2147483719" r:id="rId3"/>
    <p:sldLayoutId id="2147483721" r:id="rId4"/>
    <p:sldLayoutId id="2147483722"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Lst>
  <p:hf sldNum="0" hdr="0"/>
  <p:txStyles>
    <p:titleStyle>
      <a:lvl1pPr algn="l" defTabSz="914400" rtl="0" eaLnBrk="1" latinLnBrk="0" hangingPunct="1">
        <a:spcBef>
          <a:spcPct val="0"/>
        </a:spcBef>
        <a:buNone/>
        <a:defRPr sz="2800" b="1" kern="1200">
          <a:solidFill>
            <a:schemeClr val="bg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400" kern="1200">
          <a:solidFill>
            <a:srgbClr val="FFFFFF"/>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627534"/>
            <a:ext cx="6850800" cy="596700"/>
          </a:xfrm>
          <a:prstGeom prst="rect">
            <a:avLst/>
          </a:prstGeom>
        </p:spPr>
        <p:txBody>
          <a:bodyPr vert="horz" lIns="91440" tIns="45720" rIns="91440" bIns="45720" rtlCol="0" anchor="t" anchorCtr="0">
            <a:normAutofit/>
          </a:bodyPr>
          <a:lstStyle/>
          <a:p>
            <a:r>
              <a:rPr lang="sv-SE" dirty="0"/>
              <a:t>Klicka här för att ändra format</a:t>
            </a:r>
          </a:p>
        </p:txBody>
      </p:sp>
      <p:sp>
        <p:nvSpPr>
          <p:cNvPr id="3" name="Platshållare för text 2"/>
          <p:cNvSpPr>
            <a:spLocks noGrp="1"/>
          </p:cNvSpPr>
          <p:nvPr>
            <p:ph type="body" idx="1"/>
          </p:nvPr>
        </p:nvSpPr>
        <p:spPr>
          <a:xfrm>
            <a:off x="792000" y="1275534"/>
            <a:ext cx="6850800" cy="3240432"/>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4" name="Picture 3" descr="logo-neg-engelsk_rgb.eps"/>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874572" y="216023"/>
            <a:ext cx="884336" cy="843559"/>
          </a:xfrm>
          <a:prstGeom prst="rect">
            <a:avLst/>
          </a:prstGeom>
        </p:spPr>
      </p:pic>
    </p:spTree>
    <p:extLst>
      <p:ext uri="{BB962C8B-B14F-4D97-AF65-F5344CB8AC3E}">
        <p14:creationId xmlns:p14="http://schemas.microsoft.com/office/powerpoint/2010/main" val="3360172970"/>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Lst>
  <p:hf sldNum="0" hdr="0"/>
  <p:txStyles>
    <p:titleStyle>
      <a:lvl1pPr algn="l" defTabSz="914400" rtl="0" eaLnBrk="1" latinLnBrk="0" hangingPunct="1">
        <a:spcBef>
          <a:spcPct val="0"/>
        </a:spcBef>
        <a:buNone/>
        <a:defRPr sz="2800" b="1" kern="1200">
          <a:solidFill>
            <a:schemeClr val="bg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400" kern="1200">
          <a:solidFill>
            <a:srgbClr val="FFFFFF"/>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627534"/>
            <a:ext cx="6850800" cy="596700"/>
          </a:xfrm>
          <a:prstGeom prst="rect">
            <a:avLst/>
          </a:prstGeom>
        </p:spPr>
        <p:txBody>
          <a:bodyPr vert="horz" lIns="91440" tIns="45720" rIns="91440" bIns="45720" rtlCol="0" anchor="t" anchorCtr="0">
            <a:normAutofit/>
          </a:bodyPr>
          <a:lstStyle/>
          <a:p>
            <a:r>
              <a:rPr lang="sv-SE" dirty="0"/>
              <a:t>Klicka här för att ändra format</a:t>
            </a:r>
          </a:p>
        </p:txBody>
      </p:sp>
      <p:sp>
        <p:nvSpPr>
          <p:cNvPr id="3" name="Platshållare för text 2"/>
          <p:cNvSpPr>
            <a:spLocks noGrp="1"/>
          </p:cNvSpPr>
          <p:nvPr>
            <p:ph type="body" idx="1"/>
          </p:nvPr>
        </p:nvSpPr>
        <p:spPr>
          <a:xfrm>
            <a:off x="792000" y="1275534"/>
            <a:ext cx="6850800" cy="3240432"/>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903434581"/>
      </p:ext>
    </p:extLst>
  </p:cSld>
  <p:clrMap bg1="lt1" tx1="dk1" bg2="lt2" tx2="dk2" accent1="accent1" accent2="accent2" accent3="accent3" accent4="accent4" accent5="accent5" accent6="accent6" hlink="hlink" folHlink="folHlink"/>
  <p:sldLayoutIdLst>
    <p:sldLayoutId id="2147483734" r:id="rId1"/>
    <p:sldLayoutId id="2147483765" r:id="rId2"/>
    <p:sldLayoutId id="2147483733" r:id="rId3"/>
    <p:sldLayoutId id="2147483769" r:id="rId4"/>
    <p:sldLayoutId id="2147483766" r:id="rId5"/>
    <p:sldLayoutId id="2147483770" r:id="rId6"/>
    <p:sldLayoutId id="2147483767" r:id="rId7"/>
    <p:sldLayoutId id="2147483768" r:id="rId8"/>
    <p:sldLayoutId id="2147483697" r:id="rId9"/>
    <p:sldLayoutId id="2147483715" r:id="rId10"/>
    <p:sldLayoutId id="2147483716" r:id="rId11"/>
  </p:sldLayoutIdLst>
  <p:hf sldNum="0" hdr="0"/>
  <p:txStyles>
    <p:titleStyle>
      <a:lvl1pPr algn="l" defTabSz="914400" rtl="0" eaLnBrk="1" latinLnBrk="0" hangingPunct="1">
        <a:spcBef>
          <a:spcPct val="0"/>
        </a:spcBef>
        <a:buNone/>
        <a:defRPr sz="2800" b="1"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4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57.bin"/><Relationship Id="rId13" Type="http://schemas.openxmlformats.org/officeDocument/2006/relationships/oleObject" Target="../embeddings/oleObject60.bin"/><Relationship Id="rId18" Type="http://schemas.openxmlformats.org/officeDocument/2006/relationships/image" Target="../media/image17.emf"/><Relationship Id="rId3" Type="http://schemas.openxmlformats.org/officeDocument/2006/relationships/slideLayout" Target="../slideLayouts/slideLayout14.xml"/><Relationship Id="rId7" Type="http://schemas.openxmlformats.org/officeDocument/2006/relationships/oleObject" Target="../embeddings/oleObject56.bin"/><Relationship Id="rId12" Type="http://schemas.openxmlformats.org/officeDocument/2006/relationships/image" Target="../media/image14.emf"/><Relationship Id="rId17" Type="http://schemas.openxmlformats.org/officeDocument/2006/relationships/oleObject" Target="../embeddings/oleObject62.bin"/><Relationship Id="rId2" Type="http://schemas.openxmlformats.org/officeDocument/2006/relationships/tags" Target="../tags/tag7.xml"/><Relationship Id="rId16" Type="http://schemas.openxmlformats.org/officeDocument/2006/relationships/image" Target="../media/image16.emf"/><Relationship Id="rId1" Type="http://schemas.openxmlformats.org/officeDocument/2006/relationships/vmlDrawing" Target="../drawings/vmlDrawing7.vml"/><Relationship Id="rId6" Type="http://schemas.openxmlformats.org/officeDocument/2006/relationships/image" Target="../media/image12.emf"/><Relationship Id="rId11" Type="http://schemas.openxmlformats.org/officeDocument/2006/relationships/oleObject" Target="../embeddings/oleObject59.bin"/><Relationship Id="rId5" Type="http://schemas.openxmlformats.org/officeDocument/2006/relationships/oleObject" Target="../embeddings/oleObject55.bin"/><Relationship Id="rId15" Type="http://schemas.openxmlformats.org/officeDocument/2006/relationships/oleObject" Target="../embeddings/oleObject61.bin"/><Relationship Id="rId10" Type="http://schemas.openxmlformats.org/officeDocument/2006/relationships/image" Target="../media/image13.wmf"/><Relationship Id="rId19" Type="http://schemas.openxmlformats.org/officeDocument/2006/relationships/oleObject" Target="../embeddings/oleObject63.bin"/><Relationship Id="rId4" Type="http://schemas.openxmlformats.org/officeDocument/2006/relationships/notesSlide" Target="../notesSlides/notesSlide8.xml"/><Relationship Id="rId9" Type="http://schemas.openxmlformats.org/officeDocument/2006/relationships/oleObject" Target="../embeddings/oleObject58.bin"/><Relationship Id="rId14" Type="http://schemas.openxmlformats.org/officeDocument/2006/relationships/image" Target="../media/image15.e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4.xml"/><Relationship Id="rId1" Type="http://schemas.openxmlformats.org/officeDocument/2006/relationships/tags" Target="../tags/tag8.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5.xml"/><Relationship Id="rId1" Type="http://schemas.openxmlformats.org/officeDocument/2006/relationships/tags" Target="../tags/tag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4.xml"/><Relationship Id="rId1" Type="http://schemas.openxmlformats.org/officeDocument/2006/relationships/tags" Target="../tags/tag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oleObject" Target="../embeddings/oleObject6.bin"/><Relationship Id="rId18" Type="http://schemas.openxmlformats.org/officeDocument/2006/relationships/image" Target="../media/image17.emf"/><Relationship Id="rId3" Type="http://schemas.openxmlformats.org/officeDocument/2006/relationships/slideLayout" Target="../slideLayouts/slideLayout14.xml"/><Relationship Id="rId7" Type="http://schemas.openxmlformats.org/officeDocument/2006/relationships/oleObject" Target="../embeddings/oleObject2.bin"/><Relationship Id="rId12" Type="http://schemas.openxmlformats.org/officeDocument/2006/relationships/image" Target="../media/image14.emf"/><Relationship Id="rId17" Type="http://schemas.openxmlformats.org/officeDocument/2006/relationships/oleObject" Target="../embeddings/oleObject8.bin"/><Relationship Id="rId2" Type="http://schemas.openxmlformats.org/officeDocument/2006/relationships/tags" Target="../tags/tag1.xml"/><Relationship Id="rId16" Type="http://schemas.openxmlformats.org/officeDocument/2006/relationships/image" Target="../media/image16.emf"/><Relationship Id="rId1" Type="http://schemas.openxmlformats.org/officeDocument/2006/relationships/vmlDrawing" Target="../drawings/vmlDrawing1.vml"/><Relationship Id="rId6" Type="http://schemas.openxmlformats.org/officeDocument/2006/relationships/image" Target="../media/image12.emf"/><Relationship Id="rId11" Type="http://schemas.openxmlformats.org/officeDocument/2006/relationships/oleObject" Target="../embeddings/oleObject5.bin"/><Relationship Id="rId5" Type="http://schemas.openxmlformats.org/officeDocument/2006/relationships/oleObject" Target="../embeddings/oleObject1.bin"/><Relationship Id="rId15" Type="http://schemas.openxmlformats.org/officeDocument/2006/relationships/oleObject" Target="../embeddings/oleObject7.bin"/><Relationship Id="rId10" Type="http://schemas.openxmlformats.org/officeDocument/2006/relationships/image" Target="../media/image13.wmf"/><Relationship Id="rId19" Type="http://schemas.openxmlformats.org/officeDocument/2006/relationships/oleObject" Target="../embeddings/oleObject9.bin"/><Relationship Id="rId4" Type="http://schemas.openxmlformats.org/officeDocument/2006/relationships/notesSlide" Target="../notesSlides/notesSlide2.xml"/><Relationship Id="rId9" Type="http://schemas.openxmlformats.org/officeDocument/2006/relationships/oleObject" Target="../embeddings/oleObject4.bin"/><Relationship Id="rId14" Type="http://schemas.openxmlformats.org/officeDocument/2006/relationships/image" Target="../media/image15.e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oleObject" Target="../embeddings/oleObject15.bin"/><Relationship Id="rId18" Type="http://schemas.openxmlformats.org/officeDocument/2006/relationships/image" Target="../media/image17.emf"/><Relationship Id="rId3" Type="http://schemas.openxmlformats.org/officeDocument/2006/relationships/slideLayout" Target="../slideLayouts/slideLayout14.xml"/><Relationship Id="rId7" Type="http://schemas.openxmlformats.org/officeDocument/2006/relationships/oleObject" Target="../embeddings/oleObject11.bin"/><Relationship Id="rId12" Type="http://schemas.openxmlformats.org/officeDocument/2006/relationships/image" Target="../media/image14.emf"/><Relationship Id="rId17" Type="http://schemas.openxmlformats.org/officeDocument/2006/relationships/oleObject" Target="../embeddings/oleObject17.bin"/><Relationship Id="rId2" Type="http://schemas.openxmlformats.org/officeDocument/2006/relationships/tags" Target="../tags/tag2.xml"/><Relationship Id="rId16" Type="http://schemas.openxmlformats.org/officeDocument/2006/relationships/image" Target="../media/image16.emf"/><Relationship Id="rId1" Type="http://schemas.openxmlformats.org/officeDocument/2006/relationships/vmlDrawing" Target="../drawings/vmlDrawing2.vml"/><Relationship Id="rId6" Type="http://schemas.openxmlformats.org/officeDocument/2006/relationships/image" Target="../media/image12.emf"/><Relationship Id="rId11" Type="http://schemas.openxmlformats.org/officeDocument/2006/relationships/oleObject" Target="../embeddings/oleObject14.bin"/><Relationship Id="rId5" Type="http://schemas.openxmlformats.org/officeDocument/2006/relationships/oleObject" Target="../embeddings/oleObject10.bin"/><Relationship Id="rId15" Type="http://schemas.openxmlformats.org/officeDocument/2006/relationships/oleObject" Target="../embeddings/oleObject16.bin"/><Relationship Id="rId10" Type="http://schemas.openxmlformats.org/officeDocument/2006/relationships/image" Target="../media/image13.wmf"/><Relationship Id="rId19" Type="http://schemas.openxmlformats.org/officeDocument/2006/relationships/oleObject" Target="../embeddings/oleObject18.bin"/><Relationship Id="rId4" Type="http://schemas.openxmlformats.org/officeDocument/2006/relationships/notesSlide" Target="../notesSlides/notesSlide3.xml"/><Relationship Id="rId9" Type="http://schemas.openxmlformats.org/officeDocument/2006/relationships/oleObject" Target="../embeddings/oleObject13.bin"/><Relationship Id="rId14" Type="http://schemas.openxmlformats.org/officeDocument/2006/relationships/image" Target="../media/image15.em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21.bin"/><Relationship Id="rId13" Type="http://schemas.openxmlformats.org/officeDocument/2006/relationships/oleObject" Target="../embeddings/oleObject24.bin"/><Relationship Id="rId18" Type="http://schemas.openxmlformats.org/officeDocument/2006/relationships/image" Target="../media/image17.emf"/><Relationship Id="rId3" Type="http://schemas.openxmlformats.org/officeDocument/2006/relationships/slideLayout" Target="../slideLayouts/slideLayout14.xml"/><Relationship Id="rId7" Type="http://schemas.openxmlformats.org/officeDocument/2006/relationships/oleObject" Target="../embeddings/oleObject20.bin"/><Relationship Id="rId12" Type="http://schemas.openxmlformats.org/officeDocument/2006/relationships/image" Target="../media/image14.emf"/><Relationship Id="rId17" Type="http://schemas.openxmlformats.org/officeDocument/2006/relationships/oleObject" Target="../embeddings/oleObject26.bin"/><Relationship Id="rId2" Type="http://schemas.openxmlformats.org/officeDocument/2006/relationships/tags" Target="../tags/tag3.xml"/><Relationship Id="rId16" Type="http://schemas.openxmlformats.org/officeDocument/2006/relationships/image" Target="../media/image16.emf"/><Relationship Id="rId1" Type="http://schemas.openxmlformats.org/officeDocument/2006/relationships/vmlDrawing" Target="../drawings/vmlDrawing3.vml"/><Relationship Id="rId6" Type="http://schemas.openxmlformats.org/officeDocument/2006/relationships/image" Target="../media/image12.emf"/><Relationship Id="rId11" Type="http://schemas.openxmlformats.org/officeDocument/2006/relationships/oleObject" Target="../embeddings/oleObject23.bin"/><Relationship Id="rId5" Type="http://schemas.openxmlformats.org/officeDocument/2006/relationships/oleObject" Target="../embeddings/oleObject19.bin"/><Relationship Id="rId15" Type="http://schemas.openxmlformats.org/officeDocument/2006/relationships/oleObject" Target="../embeddings/oleObject25.bin"/><Relationship Id="rId10" Type="http://schemas.openxmlformats.org/officeDocument/2006/relationships/image" Target="../media/image13.wmf"/><Relationship Id="rId19" Type="http://schemas.openxmlformats.org/officeDocument/2006/relationships/oleObject" Target="../embeddings/oleObject27.bin"/><Relationship Id="rId4" Type="http://schemas.openxmlformats.org/officeDocument/2006/relationships/notesSlide" Target="../notesSlides/notesSlide4.xml"/><Relationship Id="rId9" Type="http://schemas.openxmlformats.org/officeDocument/2006/relationships/oleObject" Target="../embeddings/oleObject22.bin"/><Relationship Id="rId14" Type="http://schemas.openxmlformats.org/officeDocument/2006/relationships/image" Target="../media/image15.emf"/></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30.bin"/><Relationship Id="rId13" Type="http://schemas.openxmlformats.org/officeDocument/2006/relationships/oleObject" Target="../embeddings/oleObject33.bin"/><Relationship Id="rId18" Type="http://schemas.openxmlformats.org/officeDocument/2006/relationships/image" Target="../media/image17.emf"/><Relationship Id="rId3" Type="http://schemas.openxmlformats.org/officeDocument/2006/relationships/slideLayout" Target="../slideLayouts/slideLayout14.xml"/><Relationship Id="rId7" Type="http://schemas.openxmlformats.org/officeDocument/2006/relationships/oleObject" Target="../embeddings/oleObject29.bin"/><Relationship Id="rId12" Type="http://schemas.openxmlformats.org/officeDocument/2006/relationships/image" Target="../media/image14.emf"/><Relationship Id="rId17" Type="http://schemas.openxmlformats.org/officeDocument/2006/relationships/oleObject" Target="../embeddings/oleObject35.bin"/><Relationship Id="rId2" Type="http://schemas.openxmlformats.org/officeDocument/2006/relationships/tags" Target="../tags/tag4.xml"/><Relationship Id="rId16" Type="http://schemas.openxmlformats.org/officeDocument/2006/relationships/image" Target="../media/image16.emf"/><Relationship Id="rId1" Type="http://schemas.openxmlformats.org/officeDocument/2006/relationships/vmlDrawing" Target="../drawings/vmlDrawing4.vml"/><Relationship Id="rId6" Type="http://schemas.openxmlformats.org/officeDocument/2006/relationships/image" Target="../media/image12.emf"/><Relationship Id="rId11" Type="http://schemas.openxmlformats.org/officeDocument/2006/relationships/oleObject" Target="../embeddings/oleObject32.bin"/><Relationship Id="rId5" Type="http://schemas.openxmlformats.org/officeDocument/2006/relationships/oleObject" Target="../embeddings/oleObject28.bin"/><Relationship Id="rId15" Type="http://schemas.openxmlformats.org/officeDocument/2006/relationships/oleObject" Target="../embeddings/oleObject34.bin"/><Relationship Id="rId10" Type="http://schemas.openxmlformats.org/officeDocument/2006/relationships/image" Target="../media/image13.wmf"/><Relationship Id="rId19" Type="http://schemas.openxmlformats.org/officeDocument/2006/relationships/oleObject" Target="../embeddings/oleObject36.bin"/><Relationship Id="rId4" Type="http://schemas.openxmlformats.org/officeDocument/2006/relationships/notesSlide" Target="../notesSlides/notesSlide5.xml"/><Relationship Id="rId9" Type="http://schemas.openxmlformats.org/officeDocument/2006/relationships/oleObject" Target="../embeddings/oleObject31.bin"/><Relationship Id="rId14" Type="http://schemas.openxmlformats.org/officeDocument/2006/relationships/image" Target="../media/image15.em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39.bin"/><Relationship Id="rId13" Type="http://schemas.openxmlformats.org/officeDocument/2006/relationships/oleObject" Target="../embeddings/oleObject42.bin"/><Relationship Id="rId18" Type="http://schemas.openxmlformats.org/officeDocument/2006/relationships/image" Target="../media/image17.emf"/><Relationship Id="rId3" Type="http://schemas.openxmlformats.org/officeDocument/2006/relationships/slideLayout" Target="../slideLayouts/slideLayout14.xml"/><Relationship Id="rId7" Type="http://schemas.openxmlformats.org/officeDocument/2006/relationships/oleObject" Target="../embeddings/oleObject38.bin"/><Relationship Id="rId12" Type="http://schemas.openxmlformats.org/officeDocument/2006/relationships/image" Target="../media/image14.emf"/><Relationship Id="rId17" Type="http://schemas.openxmlformats.org/officeDocument/2006/relationships/oleObject" Target="../embeddings/oleObject44.bin"/><Relationship Id="rId2" Type="http://schemas.openxmlformats.org/officeDocument/2006/relationships/tags" Target="../tags/tag5.xml"/><Relationship Id="rId16" Type="http://schemas.openxmlformats.org/officeDocument/2006/relationships/image" Target="../media/image16.emf"/><Relationship Id="rId1" Type="http://schemas.openxmlformats.org/officeDocument/2006/relationships/vmlDrawing" Target="../drawings/vmlDrawing5.vml"/><Relationship Id="rId6" Type="http://schemas.openxmlformats.org/officeDocument/2006/relationships/image" Target="../media/image12.emf"/><Relationship Id="rId11" Type="http://schemas.openxmlformats.org/officeDocument/2006/relationships/oleObject" Target="../embeddings/oleObject41.bin"/><Relationship Id="rId5" Type="http://schemas.openxmlformats.org/officeDocument/2006/relationships/oleObject" Target="../embeddings/oleObject37.bin"/><Relationship Id="rId15" Type="http://schemas.openxmlformats.org/officeDocument/2006/relationships/oleObject" Target="../embeddings/oleObject43.bin"/><Relationship Id="rId10" Type="http://schemas.openxmlformats.org/officeDocument/2006/relationships/image" Target="../media/image13.wmf"/><Relationship Id="rId19" Type="http://schemas.openxmlformats.org/officeDocument/2006/relationships/oleObject" Target="../embeddings/oleObject45.bin"/><Relationship Id="rId4" Type="http://schemas.openxmlformats.org/officeDocument/2006/relationships/notesSlide" Target="../notesSlides/notesSlide6.xml"/><Relationship Id="rId9" Type="http://schemas.openxmlformats.org/officeDocument/2006/relationships/oleObject" Target="../embeddings/oleObject40.bin"/><Relationship Id="rId14" Type="http://schemas.openxmlformats.org/officeDocument/2006/relationships/image" Target="../media/image15.e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48.bin"/><Relationship Id="rId13" Type="http://schemas.openxmlformats.org/officeDocument/2006/relationships/oleObject" Target="../embeddings/oleObject51.bin"/><Relationship Id="rId18" Type="http://schemas.openxmlformats.org/officeDocument/2006/relationships/image" Target="../media/image17.emf"/><Relationship Id="rId3" Type="http://schemas.openxmlformats.org/officeDocument/2006/relationships/slideLayout" Target="../slideLayouts/slideLayout14.xml"/><Relationship Id="rId7" Type="http://schemas.openxmlformats.org/officeDocument/2006/relationships/oleObject" Target="../embeddings/oleObject47.bin"/><Relationship Id="rId12" Type="http://schemas.openxmlformats.org/officeDocument/2006/relationships/image" Target="../media/image14.emf"/><Relationship Id="rId17" Type="http://schemas.openxmlformats.org/officeDocument/2006/relationships/oleObject" Target="../embeddings/oleObject53.bin"/><Relationship Id="rId2" Type="http://schemas.openxmlformats.org/officeDocument/2006/relationships/tags" Target="../tags/tag6.xml"/><Relationship Id="rId16" Type="http://schemas.openxmlformats.org/officeDocument/2006/relationships/image" Target="../media/image16.emf"/><Relationship Id="rId1" Type="http://schemas.openxmlformats.org/officeDocument/2006/relationships/vmlDrawing" Target="../drawings/vmlDrawing6.vml"/><Relationship Id="rId6" Type="http://schemas.openxmlformats.org/officeDocument/2006/relationships/image" Target="../media/image12.emf"/><Relationship Id="rId11" Type="http://schemas.openxmlformats.org/officeDocument/2006/relationships/oleObject" Target="../embeddings/oleObject50.bin"/><Relationship Id="rId5" Type="http://schemas.openxmlformats.org/officeDocument/2006/relationships/oleObject" Target="../embeddings/oleObject46.bin"/><Relationship Id="rId15" Type="http://schemas.openxmlformats.org/officeDocument/2006/relationships/oleObject" Target="../embeddings/oleObject52.bin"/><Relationship Id="rId10" Type="http://schemas.openxmlformats.org/officeDocument/2006/relationships/image" Target="../media/image13.wmf"/><Relationship Id="rId19" Type="http://schemas.openxmlformats.org/officeDocument/2006/relationships/oleObject" Target="../embeddings/oleObject54.bin"/><Relationship Id="rId4" Type="http://schemas.openxmlformats.org/officeDocument/2006/relationships/notesSlide" Target="../notesSlides/notesSlide7.xml"/><Relationship Id="rId9" Type="http://schemas.openxmlformats.org/officeDocument/2006/relationships/oleObject" Target="../embeddings/oleObject49.bin"/><Relationship Id="rId14"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7998" y="1704612"/>
            <a:ext cx="8136001" cy="1069200"/>
          </a:xfrm>
        </p:spPr>
        <p:txBody>
          <a:bodyPr/>
          <a:lstStyle/>
          <a:p>
            <a:r>
              <a:rPr lang="sv-SE" dirty="0"/>
              <a:t>Enterprise </a:t>
            </a:r>
            <a:br>
              <a:rPr lang="sv-SE" dirty="0"/>
            </a:br>
            <a:r>
              <a:rPr lang="sv-SE" dirty="0"/>
              <a:t>and System Modelling</a:t>
            </a:r>
          </a:p>
        </p:txBody>
      </p:sp>
      <p:sp>
        <p:nvSpPr>
          <p:cNvPr id="3" name="Subtitle 2"/>
          <p:cNvSpPr>
            <a:spLocks noGrp="1"/>
          </p:cNvSpPr>
          <p:nvPr>
            <p:ph type="subTitle" idx="1"/>
          </p:nvPr>
        </p:nvSpPr>
        <p:spPr>
          <a:xfrm>
            <a:off x="1008000" y="3394339"/>
            <a:ext cx="6631200" cy="1045502"/>
          </a:xfrm>
        </p:spPr>
        <p:txBody>
          <a:bodyPr/>
          <a:lstStyle/>
          <a:p>
            <a:r>
              <a:rPr lang="sv-SE" dirty="0"/>
              <a:t>Erik Perjons</a:t>
            </a:r>
          </a:p>
        </p:txBody>
      </p:sp>
      <p:sp>
        <p:nvSpPr>
          <p:cNvPr id="4" name="Content Placeholder 3"/>
          <p:cNvSpPr>
            <a:spLocks noGrp="1"/>
          </p:cNvSpPr>
          <p:nvPr>
            <p:ph sz="quarter" idx="10"/>
          </p:nvPr>
        </p:nvSpPr>
        <p:spPr/>
        <p:txBody>
          <a:bodyPr/>
          <a:lstStyle/>
          <a:p>
            <a:endParaRPr lang="sv-SE" dirty="0"/>
          </a:p>
          <a:p>
            <a:endParaRPr lang="sv-SE" dirty="0"/>
          </a:p>
        </p:txBody>
      </p:sp>
    </p:spTree>
    <p:extLst>
      <p:ext uri="{BB962C8B-B14F-4D97-AF65-F5344CB8AC3E}">
        <p14:creationId xmlns:p14="http://schemas.microsoft.com/office/powerpoint/2010/main" val="668291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9" name="Slide Number Placeholder 6"/>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50" i="1">
                <a:solidFill>
                  <a:schemeClr val="tx1"/>
                </a:solidFill>
                <a:latin typeface="Arial" panose="020B0604020202020204" pitchFamily="34" charset="0"/>
              </a:defRPr>
            </a:lvl1pPr>
            <a:lvl2pPr marL="557213" indent="-214313" eaLnBrk="0" hangingPunct="0">
              <a:defRPr sz="1050" i="1">
                <a:solidFill>
                  <a:schemeClr val="tx1"/>
                </a:solidFill>
                <a:latin typeface="Arial" panose="020B0604020202020204" pitchFamily="34" charset="0"/>
              </a:defRPr>
            </a:lvl2pPr>
            <a:lvl3pPr marL="857250" indent="-171450" eaLnBrk="0" hangingPunct="0">
              <a:defRPr sz="1050" i="1">
                <a:solidFill>
                  <a:schemeClr val="tx1"/>
                </a:solidFill>
                <a:latin typeface="Arial" panose="020B0604020202020204" pitchFamily="34" charset="0"/>
              </a:defRPr>
            </a:lvl3pPr>
            <a:lvl4pPr marL="1200150" indent="-171450" eaLnBrk="0" hangingPunct="0">
              <a:defRPr sz="1050" i="1">
                <a:solidFill>
                  <a:schemeClr val="tx1"/>
                </a:solidFill>
                <a:latin typeface="Arial" panose="020B0604020202020204" pitchFamily="34" charset="0"/>
              </a:defRPr>
            </a:lvl4pPr>
            <a:lvl5pPr marL="1543050" indent="-171450" eaLnBrk="0" hangingPunct="0">
              <a:defRPr sz="1050" i="1">
                <a:solidFill>
                  <a:schemeClr val="tx1"/>
                </a:solidFill>
                <a:latin typeface="Arial" panose="020B0604020202020204" pitchFamily="34" charset="0"/>
              </a:defRPr>
            </a:lvl5pPr>
            <a:lvl6pPr marL="1885950" indent="-171450" eaLnBrk="0" fontAlgn="base" hangingPunct="0">
              <a:spcBef>
                <a:spcPct val="0"/>
              </a:spcBef>
              <a:spcAft>
                <a:spcPct val="0"/>
              </a:spcAft>
              <a:defRPr sz="1050" i="1">
                <a:solidFill>
                  <a:schemeClr val="tx1"/>
                </a:solidFill>
                <a:latin typeface="Arial" panose="020B0604020202020204" pitchFamily="34" charset="0"/>
              </a:defRPr>
            </a:lvl6pPr>
            <a:lvl7pPr marL="2228850" indent="-171450" eaLnBrk="0" fontAlgn="base" hangingPunct="0">
              <a:spcBef>
                <a:spcPct val="0"/>
              </a:spcBef>
              <a:spcAft>
                <a:spcPct val="0"/>
              </a:spcAft>
              <a:defRPr sz="1050" i="1">
                <a:solidFill>
                  <a:schemeClr val="tx1"/>
                </a:solidFill>
                <a:latin typeface="Arial" panose="020B0604020202020204" pitchFamily="34" charset="0"/>
              </a:defRPr>
            </a:lvl7pPr>
            <a:lvl8pPr marL="2571750" indent="-171450" eaLnBrk="0" fontAlgn="base" hangingPunct="0">
              <a:spcBef>
                <a:spcPct val="0"/>
              </a:spcBef>
              <a:spcAft>
                <a:spcPct val="0"/>
              </a:spcAft>
              <a:defRPr sz="1050" i="1">
                <a:solidFill>
                  <a:schemeClr val="tx1"/>
                </a:solidFill>
                <a:latin typeface="Arial" panose="020B0604020202020204" pitchFamily="34" charset="0"/>
              </a:defRPr>
            </a:lvl8pPr>
            <a:lvl9pPr marL="2914650" indent="-171450" eaLnBrk="0" fontAlgn="base" hangingPunct="0">
              <a:spcBef>
                <a:spcPct val="0"/>
              </a:spcBef>
              <a:spcAft>
                <a:spcPct val="0"/>
              </a:spcAft>
              <a:defRPr sz="1050" i="1">
                <a:solidFill>
                  <a:schemeClr val="tx1"/>
                </a:solidFill>
                <a:latin typeface="Arial" panose="020B0604020202020204" pitchFamily="34" charset="0"/>
              </a:defRPr>
            </a:lvl9pPr>
          </a:lstStyle>
          <a:p>
            <a:pPr eaLnBrk="1" hangingPunct="1"/>
            <a:fld id="{5B4BA0C9-5942-499A-860C-5A7146411296}" type="slidenum">
              <a:rPr lang="sv-SE" altLang="sv-SE" sz="750" i="0"/>
              <a:pPr eaLnBrk="1" hangingPunct="1"/>
              <a:t>10</a:t>
            </a:fld>
            <a:endParaRPr lang="sv-SE" altLang="sv-SE" sz="750" i="0"/>
          </a:p>
        </p:txBody>
      </p:sp>
      <p:sp>
        <p:nvSpPr>
          <p:cNvPr id="2060" name="Rectangle 2"/>
          <p:cNvSpPr>
            <a:spLocks noGrp="1" noChangeArrowheads="1"/>
          </p:cNvSpPr>
          <p:nvPr>
            <p:ph type="title" sz="quarter"/>
          </p:nvPr>
        </p:nvSpPr>
        <p:spPr/>
        <p:txBody>
          <a:bodyPr/>
          <a:lstStyle/>
          <a:p>
            <a:pPr eaLnBrk="1" hangingPunct="1"/>
            <a:r>
              <a:rPr lang="sv-SE" altLang="sv-SE" dirty="0"/>
              <a:t>Real World and Models</a:t>
            </a:r>
          </a:p>
        </p:txBody>
      </p:sp>
      <p:sp>
        <p:nvSpPr>
          <p:cNvPr id="2061" name="Line 3"/>
          <p:cNvSpPr>
            <a:spLocks noChangeShapeType="1"/>
          </p:cNvSpPr>
          <p:nvPr/>
        </p:nvSpPr>
        <p:spPr bwMode="auto">
          <a:xfrm flipV="1">
            <a:off x="848916" y="3183731"/>
            <a:ext cx="6048375" cy="25004"/>
          </a:xfrm>
          <a:prstGeom prst="line">
            <a:avLst/>
          </a:prstGeom>
          <a:noFill/>
          <a:ln w="63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062" name="Line 4"/>
          <p:cNvSpPr>
            <a:spLocks noChangeShapeType="1"/>
          </p:cNvSpPr>
          <p:nvPr/>
        </p:nvSpPr>
        <p:spPr bwMode="auto">
          <a:xfrm flipV="1">
            <a:off x="848916" y="2472929"/>
            <a:ext cx="6048375" cy="9525"/>
          </a:xfrm>
          <a:prstGeom prst="line">
            <a:avLst/>
          </a:prstGeom>
          <a:noFill/>
          <a:ln w="63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945194" name="Text Box 42"/>
          <p:cNvSpPr txBox="1">
            <a:spLocks noChangeArrowheads="1"/>
          </p:cNvSpPr>
          <p:nvPr/>
        </p:nvSpPr>
        <p:spPr bwMode="auto">
          <a:xfrm>
            <a:off x="4575572" y="3338512"/>
            <a:ext cx="1203722" cy="72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algn="r" eaLnBrk="1" hangingPunct="1"/>
            <a:r>
              <a:rPr lang="sv-SE" altLang="sv-SE" sz="825" b="1" i="0" dirty="0"/>
              <a:t>Interaction </a:t>
            </a:r>
          </a:p>
          <a:p>
            <a:pPr algn="r" eaLnBrk="1" hangingPunct="1"/>
            <a:r>
              <a:rPr lang="sv-SE" altLang="sv-SE" sz="825" b="1" i="0" dirty="0"/>
              <a:t>between software objekts  </a:t>
            </a:r>
          </a:p>
          <a:p>
            <a:pPr algn="r" eaLnBrk="1" hangingPunct="1"/>
            <a:r>
              <a:rPr lang="sv-SE" altLang="sv-SE" sz="825" i="0" dirty="0"/>
              <a:t>(in UML Sequence   diagram)</a:t>
            </a:r>
          </a:p>
        </p:txBody>
      </p:sp>
      <p:grpSp>
        <p:nvGrpSpPr>
          <p:cNvPr id="2064" name="Group 43"/>
          <p:cNvGrpSpPr>
            <a:grpSpLocks/>
          </p:cNvGrpSpPr>
          <p:nvPr/>
        </p:nvGrpSpPr>
        <p:grpSpPr bwMode="auto">
          <a:xfrm>
            <a:off x="5847160" y="3390900"/>
            <a:ext cx="919163" cy="396479"/>
            <a:chOff x="4648" y="3324"/>
            <a:chExt cx="772" cy="333"/>
          </a:xfrm>
        </p:grpSpPr>
        <p:grpSp>
          <p:nvGrpSpPr>
            <p:cNvPr id="2248" name="Group 44"/>
            <p:cNvGrpSpPr>
              <a:grpSpLocks/>
            </p:cNvGrpSpPr>
            <p:nvPr/>
          </p:nvGrpSpPr>
          <p:grpSpPr bwMode="auto">
            <a:xfrm>
              <a:off x="4732" y="3359"/>
              <a:ext cx="621" cy="298"/>
              <a:chOff x="4596" y="2089"/>
              <a:chExt cx="621" cy="298"/>
            </a:xfrm>
          </p:grpSpPr>
          <p:sp>
            <p:nvSpPr>
              <p:cNvPr id="2252" name="Line 45"/>
              <p:cNvSpPr>
                <a:spLocks noChangeShapeType="1"/>
              </p:cNvSpPr>
              <p:nvPr/>
            </p:nvSpPr>
            <p:spPr bwMode="auto">
              <a:xfrm>
                <a:off x="4620" y="2115"/>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53" name="Line 46"/>
              <p:cNvSpPr>
                <a:spLocks noChangeShapeType="1"/>
              </p:cNvSpPr>
              <p:nvPr/>
            </p:nvSpPr>
            <p:spPr bwMode="auto">
              <a:xfrm>
                <a:off x="5193" y="2115"/>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54" name="Line 47"/>
              <p:cNvSpPr>
                <a:spLocks noChangeShapeType="1"/>
              </p:cNvSpPr>
              <p:nvPr/>
            </p:nvSpPr>
            <p:spPr bwMode="auto">
              <a:xfrm>
                <a:off x="4921" y="2115"/>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55" name="Rectangle 48"/>
              <p:cNvSpPr>
                <a:spLocks noChangeArrowheads="1"/>
              </p:cNvSpPr>
              <p:nvPr/>
            </p:nvSpPr>
            <p:spPr bwMode="auto">
              <a:xfrm>
                <a:off x="4596" y="2089"/>
                <a:ext cx="45" cy="136"/>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56" name="Rectangle 49"/>
              <p:cNvSpPr>
                <a:spLocks noChangeArrowheads="1"/>
              </p:cNvSpPr>
              <p:nvPr/>
            </p:nvSpPr>
            <p:spPr bwMode="auto">
              <a:xfrm>
                <a:off x="4892" y="2225"/>
                <a:ext cx="45" cy="136"/>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57" name="Line 50"/>
              <p:cNvSpPr>
                <a:spLocks noChangeShapeType="1"/>
              </p:cNvSpPr>
              <p:nvPr/>
            </p:nvSpPr>
            <p:spPr bwMode="auto">
              <a:xfrm>
                <a:off x="4641" y="2221"/>
                <a:ext cx="27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258" name="Line 51"/>
              <p:cNvSpPr>
                <a:spLocks noChangeShapeType="1"/>
              </p:cNvSpPr>
              <p:nvPr/>
            </p:nvSpPr>
            <p:spPr bwMode="auto">
              <a:xfrm>
                <a:off x="4945" y="2357"/>
                <a:ext cx="27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grpSp>
        <p:sp>
          <p:nvSpPr>
            <p:cNvPr id="2249" name="Rectangle 52"/>
            <p:cNvSpPr>
              <a:spLocks noChangeArrowheads="1"/>
            </p:cNvSpPr>
            <p:nvPr/>
          </p:nvSpPr>
          <p:spPr bwMode="auto">
            <a:xfrm>
              <a:off x="4648" y="3324"/>
              <a:ext cx="182" cy="45"/>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50" name="Rectangle 53"/>
            <p:cNvSpPr>
              <a:spLocks noChangeArrowheads="1"/>
            </p:cNvSpPr>
            <p:nvPr/>
          </p:nvSpPr>
          <p:spPr bwMode="auto">
            <a:xfrm>
              <a:off x="4966" y="3340"/>
              <a:ext cx="182" cy="45"/>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51" name="Rectangle 54"/>
            <p:cNvSpPr>
              <a:spLocks noChangeArrowheads="1"/>
            </p:cNvSpPr>
            <p:nvPr/>
          </p:nvSpPr>
          <p:spPr bwMode="auto">
            <a:xfrm>
              <a:off x="5238" y="3339"/>
              <a:ext cx="182" cy="45"/>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065" name="Group 65"/>
          <p:cNvGrpSpPr>
            <a:grpSpLocks/>
          </p:cNvGrpSpPr>
          <p:nvPr/>
        </p:nvGrpSpPr>
        <p:grpSpPr bwMode="auto">
          <a:xfrm>
            <a:off x="4929188" y="2689622"/>
            <a:ext cx="1026319" cy="270272"/>
            <a:chOff x="3923" y="2523"/>
            <a:chExt cx="862" cy="227"/>
          </a:xfrm>
        </p:grpSpPr>
        <p:sp>
          <p:nvSpPr>
            <p:cNvPr id="2236" name="Oval 66"/>
            <p:cNvSpPr>
              <a:spLocks noChangeArrowheads="1"/>
            </p:cNvSpPr>
            <p:nvPr/>
          </p:nvSpPr>
          <p:spPr bwMode="auto">
            <a:xfrm>
              <a:off x="4286" y="2523"/>
              <a:ext cx="181" cy="91"/>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7" name="Oval 67"/>
            <p:cNvSpPr>
              <a:spLocks noChangeArrowheads="1"/>
            </p:cNvSpPr>
            <p:nvPr/>
          </p:nvSpPr>
          <p:spPr bwMode="auto">
            <a:xfrm>
              <a:off x="4604" y="2523"/>
              <a:ext cx="181" cy="91"/>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8" name="Oval 68"/>
            <p:cNvSpPr>
              <a:spLocks noChangeArrowheads="1"/>
            </p:cNvSpPr>
            <p:nvPr/>
          </p:nvSpPr>
          <p:spPr bwMode="auto">
            <a:xfrm>
              <a:off x="4422" y="2659"/>
              <a:ext cx="181" cy="91"/>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9" name="Line 69"/>
            <p:cNvSpPr>
              <a:spLocks noChangeShapeType="1"/>
            </p:cNvSpPr>
            <p:nvPr/>
          </p:nvSpPr>
          <p:spPr bwMode="auto">
            <a:xfrm flipH="1">
              <a:off x="4467" y="2569"/>
              <a:ext cx="136" cy="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grpSp>
          <p:nvGrpSpPr>
            <p:cNvPr id="2240" name="Group 70"/>
            <p:cNvGrpSpPr>
              <a:grpSpLocks/>
            </p:cNvGrpSpPr>
            <p:nvPr/>
          </p:nvGrpSpPr>
          <p:grpSpPr bwMode="auto">
            <a:xfrm>
              <a:off x="3923" y="2524"/>
              <a:ext cx="151" cy="181"/>
              <a:chOff x="4634" y="3385"/>
              <a:chExt cx="226" cy="408"/>
            </a:xfrm>
          </p:grpSpPr>
          <p:sp>
            <p:nvSpPr>
              <p:cNvPr id="2243" name="Oval 71"/>
              <p:cNvSpPr>
                <a:spLocks noChangeArrowheads="1"/>
              </p:cNvSpPr>
              <p:nvPr/>
            </p:nvSpPr>
            <p:spPr bwMode="auto">
              <a:xfrm>
                <a:off x="4694" y="3385"/>
                <a:ext cx="90" cy="90"/>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44" name="Line 72"/>
              <p:cNvSpPr>
                <a:spLocks noChangeShapeType="1"/>
              </p:cNvSpPr>
              <p:nvPr/>
            </p:nvSpPr>
            <p:spPr bwMode="auto">
              <a:xfrm>
                <a:off x="4740" y="3475"/>
                <a:ext cx="0" cy="2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45" name="Line 73"/>
              <p:cNvSpPr>
                <a:spLocks noChangeShapeType="1"/>
              </p:cNvSpPr>
              <p:nvPr/>
            </p:nvSpPr>
            <p:spPr bwMode="auto">
              <a:xfrm flipH="1">
                <a:off x="4649" y="3702"/>
                <a:ext cx="91"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46" name="Line 74"/>
              <p:cNvSpPr>
                <a:spLocks noChangeShapeType="1"/>
              </p:cNvSpPr>
              <p:nvPr/>
            </p:nvSpPr>
            <p:spPr bwMode="auto">
              <a:xfrm>
                <a:off x="4740" y="3702"/>
                <a:ext cx="9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47" name="Line 75"/>
              <p:cNvSpPr>
                <a:spLocks noChangeShapeType="1"/>
              </p:cNvSpPr>
              <p:nvPr/>
            </p:nvSpPr>
            <p:spPr bwMode="auto">
              <a:xfrm>
                <a:off x="4634" y="3542"/>
                <a:ext cx="22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sp>
          <p:nvSpPr>
            <p:cNvPr id="2241" name="Line 76"/>
            <p:cNvSpPr>
              <a:spLocks noChangeShapeType="1"/>
            </p:cNvSpPr>
            <p:nvPr/>
          </p:nvSpPr>
          <p:spPr bwMode="auto">
            <a:xfrm flipV="1">
              <a:off x="4105" y="2569"/>
              <a:ext cx="181" cy="9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242" name="Line 77"/>
            <p:cNvSpPr>
              <a:spLocks noChangeShapeType="1"/>
            </p:cNvSpPr>
            <p:nvPr/>
          </p:nvSpPr>
          <p:spPr bwMode="auto">
            <a:xfrm>
              <a:off x="4105" y="2659"/>
              <a:ext cx="317" cy="4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grpSp>
      <p:sp>
        <p:nvSpPr>
          <p:cNvPr id="2066" name="Text Box 78"/>
          <p:cNvSpPr txBox="1">
            <a:spLocks noChangeArrowheads="1"/>
          </p:cNvSpPr>
          <p:nvPr/>
        </p:nvSpPr>
        <p:spPr bwMode="auto">
          <a:xfrm>
            <a:off x="2522935" y="4620817"/>
            <a:ext cx="1026319"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sz="825" b="1" i="0"/>
              <a:t>The real world </a:t>
            </a:r>
            <a:endParaRPr lang="en-US" altLang="sv-SE" sz="825" b="1" i="0"/>
          </a:p>
        </p:txBody>
      </p:sp>
      <p:sp>
        <p:nvSpPr>
          <p:cNvPr id="2067" name="Text Box 79"/>
          <p:cNvSpPr txBox="1">
            <a:spLocks noChangeArrowheads="1"/>
          </p:cNvSpPr>
          <p:nvPr/>
        </p:nvSpPr>
        <p:spPr bwMode="auto">
          <a:xfrm>
            <a:off x="3604023" y="4620817"/>
            <a:ext cx="1674019"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sz="825" b="1" i="0"/>
              <a:t>Graphical models/diagram</a:t>
            </a:r>
            <a:endParaRPr lang="en-US" altLang="sv-SE" sz="825" b="1" i="0"/>
          </a:p>
        </p:txBody>
      </p:sp>
      <p:sp>
        <p:nvSpPr>
          <p:cNvPr id="945232" name="Text Box 80"/>
          <p:cNvSpPr txBox="1">
            <a:spLocks noChangeArrowheads="1"/>
          </p:cNvSpPr>
          <p:nvPr/>
        </p:nvSpPr>
        <p:spPr bwMode="auto">
          <a:xfrm>
            <a:off x="3495675" y="1435894"/>
            <a:ext cx="920354" cy="72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algn="r" eaLnBrk="1" hangingPunct="1"/>
            <a:r>
              <a:rPr lang="sv-SE" altLang="sv-SE" sz="825" b="1" i="0" dirty="0"/>
              <a:t>Domain model </a:t>
            </a:r>
            <a:r>
              <a:rPr lang="sv-SE" altLang="sv-SE" sz="825" i="0" dirty="0"/>
              <a:t>of business concepts</a:t>
            </a:r>
          </a:p>
          <a:p>
            <a:pPr algn="r" eaLnBrk="1" hangingPunct="1"/>
            <a:r>
              <a:rPr lang="sv-SE" altLang="sv-SE" sz="825" i="0" dirty="0"/>
              <a:t>(in UML Class diagram)</a:t>
            </a:r>
          </a:p>
        </p:txBody>
      </p:sp>
      <p:grpSp>
        <p:nvGrpSpPr>
          <p:cNvPr id="2069" name="Group 81"/>
          <p:cNvGrpSpPr>
            <a:grpSpLocks/>
          </p:cNvGrpSpPr>
          <p:nvPr/>
        </p:nvGrpSpPr>
        <p:grpSpPr bwMode="auto">
          <a:xfrm>
            <a:off x="4519613" y="1490662"/>
            <a:ext cx="647700" cy="377429"/>
            <a:chOff x="521" y="1071"/>
            <a:chExt cx="2223" cy="1361"/>
          </a:xfrm>
        </p:grpSpPr>
        <p:grpSp>
          <p:nvGrpSpPr>
            <p:cNvPr id="2217" name="Group 82"/>
            <p:cNvGrpSpPr>
              <a:grpSpLocks/>
            </p:cNvGrpSpPr>
            <p:nvPr/>
          </p:nvGrpSpPr>
          <p:grpSpPr bwMode="auto">
            <a:xfrm>
              <a:off x="521" y="1071"/>
              <a:ext cx="590" cy="576"/>
              <a:chOff x="2608" y="1888"/>
              <a:chExt cx="590" cy="576"/>
            </a:xfrm>
          </p:grpSpPr>
          <p:sp>
            <p:nvSpPr>
              <p:cNvPr id="2233" name="Rectangle 83"/>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4" name="Line 84"/>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35" name="Line 85"/>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18" name="Group 86"/>
            <p:cNvGrpSpPr>
              <a:grpSpLocks/>
            </p:cNvGrpSpPr>
            <p:nvPr/>
          </p:nvGrpSpPr>
          <p:grpSpPr bwMode="auto">
            <a:xfrm>
              <a:off x="1338" y="1071"/>
              <a:ext cx="590" cy="576"/>
              <a:chOff x="2608" y="1888"/>
              <a:chExt cx="590" cy="576"/>
            </a:xfrm>
          </p:grpSpPr>
          <p:sp>
            <p:nvSpPr>
              <p:cNvPr id="2230" name="Rectangle 87"/>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1" name="Line 88"/>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32" name="Line 89"/>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19" name="Group 90"/>
            <p:cNvGrpSpPr>
              <a:grpSpLocks/>
            </p:cNvGrpSpPr>
            <p:nvPr/>
          </p:nvGrpSpPr>
          <p:grpSpPr bwMode="auto">
            <a:xfrm>
              <a:off x="1338" y="1856"/>
              <a:ext cx="590" cy="576"/>
              <a:chOff x="2608" y="1888"/>
              <a:chExt cx="590" cy="576"/>
            </a:xfrm>
          </p:grpSpPr>
          <p:sp>
            <p:nvSpPr>
              <p:cNvPr id="2227" name="Rectangle 91"/>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28" name="Line 92"/>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29" name="Line 93"/>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20" name="Group 94"/>
            <p:cNvGrpSpPr>
              <a:grpSpLocks/>
            </p:cNvGrpSpPr>
            <p:nvPr/>
          </p:nvGrpSpPr>
          <p:grpSpPr bwMode="auto">
            <a:xfrm>
              <a:off x="2154" y="1856"/>
              <a:ext cx="590" cy="576"/>
              <a:chOff x="2608" y="1888"/>
              <a:chExt cx="590" cy="576"/>
            </a:xfrm>
          </p:grpSpPr>
          <p:sp>
            <p:nvSpPr>
              <p:cNvPr id="2224" name="Rectangle 95"/>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25" name="Line 96"/>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26" name="Line 97"/>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cxnSp>
          <p:nvCxnSpPr>
            <p:cNvPr id="2221" name="AutoShape 98"/>
            <p:cNvCxnSpPr>
              <a:cxnSpLocks noChangeShapeType="1"/>
              <a:stCxn id="2230" idx="2"/>
              <a:endCxn id="2227" idx="0"/>
            </p:cNvCxnSpPr>
            <p:nvPr/>
          </p:nvCxnSpPr>
          <p:spPr bwMode="auto">
            <a:xfrm>
              <a:off x="1633" y="1647"/>
              <a:ext cx="0" cy="209"/>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222" name="AutoShape 99"/>
            <p:cNvCxnSpPr>
              <a:cxnSpLocks noChangeShapeType="1"/>
              <a:stCxn id="2227" idx="3"/>
              <a:endCxn id="2224" idx="1"/>
            </p:cNvCxnSpPr>
            <p:nvPr/>
          </p:nvCxnSpPr>
          <p:spPr bwMode="auto">
            <a:xfrm>
              <a:off x="1928" y="2144"/>
              <a:ext cx="226"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223" name="AutoShape 100"/>
            <p:cNvCxnSpPr>
              <a:cxnSpLocks noChangeShapeType="1"/>
              <a:stCxn id="2227" idx="1"/>
              <a:endCxn id="2233" idx="2"/>
            </p:cNvCxnSpPr>
            <p:nvPr/>
          </p:nvCxnSpPr>
          <p:spPr bwMode="auto">
            <a:xfrm rot="10800000">
              <a:off x="816" y="1647"/>
              <a:ext cx="522" cy="497"/>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grpSp>
      <p:sp>
        <p:nvSpPr>
          <p:cNvPr id="945253" name="Text Box 101"/>
          <p:cNvSpPr txBox="1">
            <a:spLocks noChangeArrowheads="1"/>
          </p:cNvSpPr>
          <p:nvPr/>
        </p:nvSpPr>
        <p:spPr bwMode="auto">
          <a:xfrm>
            <a:off x="3444479" y="4005263"/>
            <a:ext cx="1048940" cy="72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algn="r" eaLnBrk="1" hangingPunct="1"/>
            <a:r>
              <a:rPr lang="sv-SE" altLang="sv-SE" sz="825" b="1" i="0" dirty="0"/>
              <a:t>System model of software objects </a:t>
            </a:r>
            <a:r>
              <a:rPr lang="sv-SE" altLang="sv-SE" sz="825" i="0" dirty="0"/>
              <a:t>(in UML Class diagram)</a:t>
            </a:r>
          </a:p>
          <a:p>
            <a:pPr algn="r" eaLnBrk="1" hangingPunct="1"/>
            <a:endParaRPr lang="sv-SE" altLang="sv-SE" sz="825" b="1" i="0" dirty="0"/>
          </a:p>
        </p:txBody>
      </p:sp>
      <p:grpSp>
        <p:nvGrpSpPr>
          <p:cNvPr id="2071" name="Group 102"/>
          <p:cNvGrpSpPr>
            <a:grpSpLocks/>
          </p:cNvGrpSpPr>
          <p:nvPr/>
        </p:nvGrpSpPr>
        <p:grpSpPr bwMode="auto">
          <a:xfrm>
            <a:off x="4741069" y="4087416"/>
            <a:ext cx="647700" cy="377428"/>
            <a:chOff x="521" y="1071"/>
            <a:chExt cx="2223" cy="1361"/>
          </a:xfrm>
        </p:grpSpPr>
        <p:grpSp>
          <p:nvGrpSpPr>
            <p:cNvPr id="2198" name="Group 103"/>
            <p:cNvGrpSpPr>
              <a:grpSpLocks/>
            </p:cNvGrpSpPr>
            <p:nvPr/>
          </p:nvGrpSpPr>
          <p:grpSpPr bwMode="auto">
            <a:xfrm>
              <a:off x="521" y="1071"/>
              <a:ext cx="590" cy="576"/>
              <a:chOff x="2608" y="1888"/>
              <a:chExt cx="590" cy="576"/>
            </a:xfrm>
          </p:grpSpPr>
          <p:sp>
            <p:nvSpPr>
              <p:cNvPr id="2214" name="Rectangle 104"/>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15" name="Line 105"/>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16" name="Line 106"/>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199" name="Group 107"/>
            <p:cNvGrpSpPr>
              <a:grpSpLocks/>
            </p:cNvGrpSpPr>
            <p:nvPr/>
          </p:nvGrpSpPr>
          <p:grpSpPr bwMode="auto">
            <a:xfrm>
              <a:off x="1338" y="1071"/>
              <a:ext cx="590" cy="576"/>
              <a:chOff x="2608" y="1888"/>
              <a:chExt cx="590" cy="576"/>
            </a:xfrm>
          </p:grpSpPr>
          <p:sp>
            <p:nvSpPr>
              <p:cNvPr id="2211" name="Rectangle 108"/>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12" name="Line 109"/>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13" name="Line 110"/>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00" name="Group 111"/>
            <p:cNvGrpSpPr>
              <a:grpSpLocks/>
            </p:cNvGrpSpPr>
            <p:nvPr/>
          </p:nvGrpSpPr>
          <p:grpSpPr bwMode="auto">
            <a:xfrm>
              <a:off x="1338" y="1856"/>
              <a:ext cx="590" cy="576"/>
              <a:chOff x="2608" y="1888"/>
              <a:chExt cx="590" cy="576"/>
            </a:xfrm>
          </p:grpSpPr>
          <p:sp>
            <p:nvSpPr>
              <p:cNvPr id="2208" name="Rectangle 112"/>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09" name="Line 113"/>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10" name="Line 114"/>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01" name="Group 115"/>
            <p:cNvGrpSpPr>
              <a:grpSpLocks/>
            </p:cNvGrpSpPr>
            <p:nvPr/>
          </p:nvGrpSpPr>
          <p:grpSpPr bwMode="auto">
            <a:xfrm>
              <a:off x="2154" y="1856"/>
              <a:ext cx="590" cy="576"/>
              <a:chOff x="2608" y="1888"/>
              <a:chExt cx="590" cy="576"/>
            </a:xfrm>
          </p:grpSpPr>
          <p:sp>
            <p:nvSpPr>
              <p:cNvPr id="2205" name="Rectangle 116"/>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06" name="Line 117"/>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07" name="Line 118"/>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cxnSp>
          <p:nvCxnSpPr>
            <p:cNvPr id="2202" name="AutoShape 119"/>
            <p:cNvCxnSpPr>
              <a:cxnSpLocks noChangeShapeType="1"/>
              <a:stCxn id="2211" idx="2"/>
              <a:endCxn id="2208" idx="0"/>
            </p:cNvCxnSpPr>
            <p:nvPr/>
          </p:nvCxnSpPr>
          <p:spPr bwMode="auto">
            <a:xfrm>
              <a:off x="1633" y="1647"/>
              <a:ext cx="0" cy="209"/>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203" name="AutoShape 120"/>
            <p:cNvCxnSpPr>
              <a:cxnSpLocks noChangeShapeType="1"/>
              <a:stCxn id="2208" idx="3"/>
              <a:endCxn id="2205" idx="1"/>
            </p:cNvCxnSpPr>
            <p:nvPr/>
          </p:nvCxnSpPr>
          <p:spPr bwMode="auto">
            <a:xfrm>
              <a:off x="1928" y="2144"/>
              <a:ext cx="226"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204" name="AutoShape 121"/>
            <p:cNvCxnSpPr>
              <a:cxnSpLocks noChangeShapeType="1"/>
              <a:stCxn id="2208" idx="1"/>
              <a:endCxn id="2214" idx="2"/>
            </p:cNvCxnSpPr>
            <p:nvPr/>
          </p:nvCxnSpPr>
          <p:spPr bwMode="auto">
            <a:xfrm rot="10800000">
              <a:off x="816" y="1647"/>
              <a:ext cx="522" cy="497"/>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grpSp>
      <p:sp>
        <p:nvSpPr>
          <p:cNvPr id="2072" name="Line 122"/>
          <p:cNvSpPr>
            <a:spLocks noChangeShapeType="1"/>
          </p:cNvSpPr>
          <p:nvPr/>
        </p:nvSpPr>
        <p:spPr bwMode="auto">
          <a:xfrm>
            <a:off x="3495675" y="960835"/>
            <a:ext cx="0" cy="383500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cxnSp>
        <p:nvCxnSpPr>
          <p:cNvPr id="2073" name="AutoShape 123"/>
          <p:cNvCxnSpPr>
            <a:cxnSpLocks noChangeShapeType="1"/>
          </p:cNvCxnSpPr>
          <p:nvPr/>
        </p:nvCxnSpPr>
        <p:spPr bwMode="auto">
          <a:xfrm flipH="1" flipV="1">
            <a:off x="1396603" y="2949178"/>
            <a:ext cx="756047" cy="613172"/>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aphicFrame>
        <p:nvGraphicFramePr>
          <p:cNvPr id="2056" name="Object 125"/>
          <p:cNvGraphicFramePr>
            <a:graphicFrameLocks noChangeAspect="1"/>
          </p:cNvGraphicFramePr>
          <p:nvPr/>
        </p:nvGraphicFramePr>
        <p:xfrm>
          <a:off x="1294209" y="2697958"/>
          <a:ext cx="203597" cy="251222"/>
        </p:xfrm>
        <a:graphic>
          <a:graphicData uri="http://schemas.openxmlformats.org/presentationml/2006/ole">
            <mc:AlternateContent xmlns:mc="http://schemas.openxmlformats.org/markup-compatibility/2006">
              <mc:Choice xmlns:v="urn:schemas-microsoft-com:vml" Requires="v">
                <p:oleObj spid="_x0000_s43127" name="Visio" r:id="rId5" imgW="1586224" imgH="1520336" progId="Visio.Drawing.11">
                  <p:embed/>
                </p:oleObj>
              </mc:Choice>
              <mc:Fallback>
                <p:oleObj name="Visio" r:id="rId5" imgW="1586224" imgH="1520336"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4209" y="2697958"/>
                        <a:ext cx="203597"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7" name="Object 168"/>
          <p:cNvGraphicFramePr>
            <a:graphicFrameLocks noChangeAspect="1"/>
          </p:cNvGraphicFramePr>
          <p:nvPr/>
        </p:nvGraphicFramePr>
        <p:xfrm>
          <a:off x="2166938" y="2697958"/>
          <a:ext cx="203597" cy="251222"/>
        </p:xfrm>
        <a:graphic>
          <a:graphicData uri="http://schemas.openxmlformats.org/presentationml/2006/ole">
            <mc:AlternateContent xmlns:mc="http://schemas.openxmlformats.org/markup-compatibility/2006">
              <mc:Choice xmlns:v="urn:schemas-microsoft-com:vml" Requires="v">
                <p:oleObj spid="_x0000_s43128" name="Visio" r:id="rId7" imgW="1586224" imgH="1520336" progId="Visio.Drawing.11">
                  <p:embed/>
                </p:oleObj>
              </mc:Choice>
              <mc:Fallback>
                <p:oleObj name="Visio" r:id="rId7" imgW="1586224" imgH="1520336"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6938" y="2697958"/>
                        <a:ext cx="203597"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8" name="Object 169"/>
          <p:cNvGraphicFramePr>
            <a:graphicFrameLocks noChangeAspect="1"/>
          </p:cNvGraphicFramePr>
          <p:nvPr/>
        </p:nvGraphicFramePr>
        <p:xfrm>
          <a:off x="3043238" y="2697958"/>
          <a:ext cx="203597" cy="251222"/>
        </p:xfrm>
        <a:graphic>
          <a:graphicData uri="http://schemas.openxmlformats.org/presentationml/2006/ole">
            <mc:AlternateContent xmlns:mc="http://schemas.openxmlformats.org/markup-compatibility/2006">
              <mc:Choice xmlns:v="urn:schemas-microsoft-com:vml" Requires="v">
                <p:oleObj spid="_x0000_s43129" name="Visio" r:id="rId8" imgW="1586224" imgH="1520336" progId="Visio.Drawing.11">
                  <p:embed/>
                </p:oleObj>
              </mc:Choice>
              <mc:Fallback>
                <p:oleObj name="Visio" r:id="rId8" imgW="1586224" imgH="1520336"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3238" y="2697958"/>
                        <a:ext cx="203597"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2075" name="AutoShape 170"/>
          <p:cNvCxnSpPr>
            <a:cxnSpLocks noChangeShapeType="1"/>
            <a:stCxn id="2149" idx="2"/>
          </p:cNvCxnSpPr>
          <p:nvPr/>
        </p:nvCxnSpPr>
        <p:spPr bwMode="auto">
          <a:xfrm flipV="1">
            <a:off x="3139679" y="2949179"/>
            <a:ext cx="5953" cy="72032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076" name="AutoShape 171"/>
          <p:cNvCxnSpPr>
            <a:cxnSpLocks noChangeShapeType="1"/>
            <a:endCxn id="2149" idx="9"/>
          </p:cNvCxnSpPr>
          <p:nvPr/>
        </p:nvCxnSpPr>
        <p:spPr bwMode="auto">
          <a:xfrm>
            <a:off x="2269331" y="2949179"/>
            <a:ext cx="815579" cy="835819"/>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nvGrpSpPr>
          <p:cNvPr id="2077" name="Group 172"/>
          <p:cNvGrpSpPr>
            <a:grpSpLocks/>
          </p:cNvGrpSpPr>
          <p:nvPr/>
        </p:nvGrpSpPr>
        <p:grpSpPr bwMode="auto">
          <a:xfrm>
            <a:off x="1085850" y="3562350"/>
            <a:ext cx="2247900" cy="809625"/>
            <a:chOff x="584" y="3120"/>
            <a:chExt cx="1888" cy="680"/>
          </a:xfrm>
        </p:grpSpPr>
        <p:sp>
          <p:nvSpPr>
            <p:cNvPr id="2146" name="tower"/>
            <p:cNvSpPr>
              <a:spLocks noEditPoints="1" noChangeArrowheads="1"/>
            </p:cNvSpPr>
            <p:nvPr/>
          </p:nvSpPr>
          <p:spPr bwMode="auto">
            <a:xfrm>
              <a:off x="584" y="3619"/>
              <a:ext cx="91" cy="1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75 w 21600"/>
                <a:gd name="T31" fmla="*/ 22555 h 21600"/>
                <a:gd name="T32" fmla="*/ 21600 w 21600"/>
                <a:gd name="T33" fmla="*/ 2697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7" name="tower"/>
            <p:cNvSpPr>
              <a:spLocks noEditPoints="1" noChangeArrowheads="1"/>
            </p:cNvSpPr>
            <p:nvPr/>
          </p:nvSpPr>
          <p:spPr bwMode="auto">
            <a:xfrm>
              <a:off x="584" y="3210"/>
              <a:ext cx="91" cy="1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75 w 21600"/>
                <a:gd name="T31" fmla="*/ 22555 h 21600"/>
                <a:gd name="T32" fmla="*/ 21600 w 21600"/>
                <a:gd name="T33" fmla="*/ 2697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8" name="tower"/>
            <p:cNvSpPr>
              <a:spLocks noEditPoints="1" noChangeArrowheads="1"/>
            </p:cNvSpPr>
            <p:nvPr/>
          </p:nvSpPr>
          <p:spPr bwMode="auto">
            <a:xfrm>
              <a:off x="2263" y="3619"/>
              <a:ext cx="91" cy="1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75 w 21600"/>
                <a:gd name="T31" fmla="*/ 22555 h 21600"/>
                <a:gd name="T32" fmla="*/ 21600 w 21600"/>
                <a:gd name="T33" fmla="*/ 2697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9" name="tower"/>
            <p:cNvSpPr>
              <a:spLocks noEditPoints="1" noChangeArrowheads="1"/>
            </p:cNvSpPr>
            <p:nvPr/>
          </p:nvSpPr>
          <p:spPr bwMode="auto">
            <a:xfrm>
              <a:off x="2263" y="3210"/>
              <a:ext cx="91" cy="18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75 w 21600"/>
                <a:gd name="T31" fmla="*/ 22549 h 21600"/>
                <a:gd name="T32" fmla="*/ 21600 w 21600"/>
                <a:gd name="T33" fmla="*/ 26941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aphicFrame>
          <p:nvGraphicFramePr>
            <p:cNvPr id="2055" name="Object 177"/>
            <p:cNvGraphicFramePr>
              <a:graphicFrameLocks noChangeAspect="1"/>
            </p:cNvGraphicFramePr>
            <p:nvPr/>
          </p:nvGraphicFramePr>
          <p:xfrm>
            <a:off x="1342" y="3120"/>
            <a:ext cx="276" cy="680"/>
          </p:xfrm>
          <a:graphic>
            <a:graphicData uri="http://schemas.openxmlformats.org/presentationml/2006/ole">
              <mc:AlternateContent xmlns:mc="http://schemas.openxmlformats.org/markup-compatibility/2006">
                <mc:Choice xmlns:v="urn:schemas-microsoft-com:vml" Requires="v">
                  <p:oleObj spid="_x0000_s43130" name="Visio" r:id="rId9" imgW="496800" imgH="1170000" progId="Visio.Drawing.11">
                    <p:embed/>
                  </p:oleObj>
                </mc:Choice>
                <mc:Fallback>
                  <p:oleObj name="Visio" r:id="rId9" imgW="496800" imgH="1170000" progId="Visio.Drawing.11">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42" y="3120"/>
                          <a:ext cx="276"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Lst>
                      </p:spPr>
                    </p:pic>
                  </p:oleObj>
                </mc:Fallback>
              </mc:AlternateContent>
            </a:graphicData>
          </a:graphic>
        </p:graphicFrame>
        <p:cxnSp>
          <p:nvCxnSpPr>
            <p:cNvPr id="2150" name="AutoShape 178"/>
            <p:cNvCxnSpPr>
              <a:cxnSpLocks noChangeShapeType="1"/>
            </p:cNvCxnSpPr>
            <p:nvPr/>
          </p:nvCxnSpPr>
          <p:spPr bwMode="auto">
            <a:xfrm>
              <a:off x="2472" y="3240"/>
              <a:ext cx="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1" name="AutoShape 179"/>
            <p:cNvCxnSpPr>
              <a:cxnSpLocks noChangeShapeType="1"/>
            </p:cNvCxnSpPr>
            <p:nvPr/>
          </p:nvCxnSpPr>
          <p:spPr bwMode="auto">
            <a:xfrm>
              <a:off x="2472" y="3240"/>
              <a:ext cx="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2" name="AutoShape 180"/>
            <p:cNvCxnSpPr>
              <a:cxnSpLocks noChangeShapeType="1"/>
              <a:stCxn id="2148" idx="9"/>
            </p:cNvCxnSpPr>
            <p:nvPr/>
          </p:nvCxnSpPr>
          <p:spPr bwMode="auto">
            <a:xfrm flipH="1" flipV="1">
              <a:off x="1618" y="3460"/>
              <a:ext cx="645" cy="256"/>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3" name="AutoShape 181"/>
            <p:cNvCxnSpPr>
              <a:cxnSpLocks noChangeShapeType="1"/>
              <a:stCxn id="2146" idx="4"/>
            </p:cNvCxnSpPr>
            <p:nvPr/>
          </p:nvCxnSpPr>
          <p:spPr bwMode="auto">
            <a:xfrm flipV="1">
              <a:off x="675" y="3460"/>
              <a:ext cx="667" cy="257"/>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4" name="AutoShape 182"/>
            <p:cNvCxnSpPr>
              <a:cxnSpLocks noChangeShapeType="1"/>
              <a:stCxn id="2147" idx="4"/>
            </p:cNvCxnSpPr>
            <p:nvPr/>
          </p:nvCxnSpPr>
          <p:spPr bwMode="auto">
            <a:xfrm>
              <a:off x="675" y="3308"/>
              <a:ext cx="667" cy="152"/>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5" name="AutoShape 183"/>
            <p:cNvCxnSpPr>
              <a:cxnSpLocks noChangeShapeType="1"/>
              <a:stCxn id="2149" idx="7"/>
              <a:endCxn id="2148" idx="2"/>
            </p:cNvCxnSpPr>
            <p:nvPr/>
          </p:nvCxnSpPr>
          <p:spPr bwMode="auto">
            <a:xfrm>
              <a:off x="2308" y="3392"/>
              <a:ext cx="1" cy="227"/>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graphicFrame>
        <p:nvGraphicFramePr>
          <p:cNvPr id="2050" name="Object 185"/>
          <p:cNvGraphicFramePr>
            <a:graphicFrameLocks noChangeAspect="1"/>
          </p:cNvGraphicFramePr>
          <p:nvPr/>
        </p:nvGraphicFramePr>
        <p:xfrm>
          <a:off x="2738438" y="1878809"/>
          <a:ext cx="486966" cy="273844"/>
        </p:xfrm>
        <a:graphic>
          <a:graphicData uri="http://schemas.openxmlformats.org/presentationml/2006/ole">
            <mc:AlternateContent xmlns:mc="http://schemas.openxmlformats.org/markup-compatibility/2006">
              <mc:Choice xmlns:v="urn:schemas-microsoft-com:vml" Requires="v">
                <p:oleObj spid="_x0000_s43131" name="Visio" r:id="rId11" imgW="1766847" imgH="1165027" progId="Visio.Drawing.11">
                  <p:embed/>
                </p:oleObj>
              </mc:Choice>
              <mc:Fallback>
                <p:oleObj name="Visio" r:id="rId11" imgW="1766847" imgH="1165027" progId="Visio.Drawing.11">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38438" y="1878809"/>
                        <a:ext cx="486966" cy="273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1" name="Object 186"/>
          <p:cNvGraphicFramePr>
            <a:graphicFrameLocks noChangeAspect="1"/>
          </p:cNvGraphicFramePr>
          <p:nvPr/>
        </p:nvGraphicFramePr>
        <p:xfrm>
          <a:off x="2725341" y="1122762"/>
          <a:ext cx="451247" cy="540544"/>
        </p:xfrm>
        <a:graphic>
          <a:graphicData uri="http://schemas.openxmlformats.org/presentationml/2006/ole">
            <mc:AlternateContent xmlns:mc="http://schemas.openxmlformats.org/markup-compatibility/2006">
              <mc:Choice xmlns:v="urn:schemas-microsoft-com:vml" Requires="v">
                <p:oleObj spid="_x0000_s43132" name="Visio" r:id="rId13" imgW="2191670" imgH="2431673" progId="Visio.Drawing.11">
                  <p:embed/>
                </p:oleObj>
              </mc:Choice>
              <mc:Fallback>
                <p:oleObj name="Visio" r:id="rId13" imgW="2191670" imgH="2431673" progId="Visio.Drawing.11">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25341" y="1122762"/>
                        <a:ext cx="451247" cy="540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2" name="Object 187"/>
          <p:cNvGraphicFramePr>
            <a:graphicFrameLocks noChangeAspect="1"/>
          </p:cNvGraphicFramePr>
          <p:nvPr/>
        </p:nvGraphicFramePr>
        <p:xfrm>
          <a:off x="1064419" y="1716884"/>
          <a:ext cx="385763" cy="415528"/>
        </p:xfrm>
        <a:graphic>
          <a:graphicData uri="http://schemas.openxmlformats.org/presentationml/2006/ole">
            <mc:AlternateContent xmlns:mc="http://schemas.openxmlformats.org/markup-compatibility/2006">
              <mc:Choice xmlns:v="urn:schemas-microsoft-com:vml" Requires="v">
                <p:oleObj spid="_x0000_s43133" name="Visio" r:id="rId15" imgW="1381760" imgH="1381600" progId="Visio.Drawing.11">
                  <p:embed/>
                </p:oleObj>
              </mc:Choice>
              <mc:Fallback>
                <p:oleObj name="Visio" r:id="rId15" imgW="1381760" imgH="1381600" progId="Visio.Drawing.11">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64419" y="1716884"/>
                        <a:ext cx="385763" cy="415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3" name="Object 188"/>
          <p:cNvGraphicFramePr>
            <a:graphicFrameLocks noChangeAspect="1"/>
          </p:cNvGraphicFramePr>
          <p:nvPr/>
        </p:nvGraphicFramePr>
        <p:xfrm>
          <a:off x="1064419" y="1284687"/>
          <a:ext cx="136922" cy="284559"/>
        </p:xfrm>
        <a:graphic>
          <a:graphicData uri="http://schemas.openxmlformats.org/presentationml/2006/ole">
            <mc:AlternateContent xmlns:mc="http://schemas.openxmlformats.org/markup-compatibility/2006">
              <mc:Choice xmlns:v="urn:schemas-microsoft-com:vml" Requires="v">
                <p:oleObj spid="_x0000_s43134" name="Visio" r:id="rId17" imgW="757891" imgH="1477815" progId="Visio.Drawing.11">
                  <p:embed/>
                </p:oleObj>
              </mc:Choice>
              <mc:Fallback>
                <p:oleObj name="Visio" r:id="rId17" imgW="757891" imgH="1477815" progId="Visio.Drawing.11">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64419" y="1284687"/>
                        <a:ext cx="136922" cy="284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090" name="Group 189"/>
          <p:cNvGrpSpPr>
            <a:grpSpLocks/>
          </p:cNvGrpSpPr>
          <p:nvPr/>
        </p:nvGrpSpPr>
        <p:grpSpPr bwMode="auto">
          <a:xfrm>
            <a:off x="1882379" y="1125143"/>
            <a:ext cx="152400" cy="391716"/>
            <a:chOff x="1459" y="1674"/>
            <a:chExt cx="118" cy="567"/>
          </a:xfrm>
        </p:grpSpPr>
        <p:grpSp>
          <p:nvGrpSpPr>
            <p:cNvPr id="2133" name="Group 190"/>
            <p:cNvGrpSpPr>
              <a:grpSpLocks/>
            </p:cNvGrpSpPr>
            <p:nvPr/>
          </p:nvGrpSpPr>
          <p:grpSpPr bwMode="auto">
            <a:xfrm>
              <a:off x="1489" y="1674"/>
              <a:ext cx="88" cy="268"/>
              <a:chOff x="1489" y="1674"/>
              <a:chExt cx="88" cy="268"/>
            </a:xfrm>
          </p:grpSpPr>
          <p:sp>
            <p:nvSpPr>
              <p:cNvPr id="2142" name="Freeform 192"/>
              <p:cNvSpPr>
                <a:spLocks/>
              </p:cNvSpPr>
              <p:nvPr/>
            </p:nvSpPr>
            <p:spPr bwMode="auto">
              <a:xfrm>
                <a:off x="1489" y="1708"/>
                <a:ext cx="0" cy="234"/>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3" name="Freeform 193"/>
              <p:cNvSpPr>
                <a:spLocks/>
              </p:cNvSpPr>
              <p:nvPr/>
            </p:nvSpPr>
            <p:spPr bwMode="auto">
              <a:xfrm>
                <a:off x="1517" y="1678"/>
                <a:ext cx="0" cy="234"/>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4" name="Freeform 194"/>
              <p:cNvSpPr>
                <a:spLocks/>
              </p:cNvSpPr>
              <p:nvPr/>
            </p:nvSpPr>
            <p:spPr bwMode="auto">
              <a:xfrm>
                <a:off x="1557" y="1674"/>
                <a:ext cx="0" cy="234"/>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5" name="Freeform 195"/>
              <p:cNvSpPr>
                <a:spLocks/>
              </p:cNvSpPr>
              <p:nvPr/>
            </p:nvSpPr>
            <p:spPr bwMode="auto">
              <a:xfrm>
                <a:off x="1577" y="1691"/>
                <a:ext cx="0" cy="234"/>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134" name="Group 196"/>
            <p:cNvGrpSpPr>
              <a:grpSpLocks/>
            </p:cNvGrpSpPr>
            <p:nvPr/>
          </p:nvGrpSpPr>
          <p:grpSpPr bwMode="auto">
            <a:xfrm>
              <a:off x="1459" y="1706"/>
              <a:ext cx="113" cy="535"/>
              <a:chOff x="1459" y="1706"/>
              <a:chExt cx="113" cy="535"/>
            </a:xfrm>
          </p:grpSpPr>
          <p:sp>
            <p:nvSpPr>
              <p:cNvPr id="2135" name="Freeform 197"/>
              <p:cNvSpPr>
                <a:spLocks/>
              </p:cNvSpPr>
              <p:nvPr/>
            </p:nvSpPr>
            <p:spPr bwMode="auto">
              <a:xfrm>
                <a:off x="1496" y="1792"/>
                <a:ext cx="0" cy="234"/>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6" name="Freeform 198"/>
              <p:cNvSpPr>
                <a:spLocks/>
              </p:cNvSpPr>
              <p:nvPr/>
            </p:nvSpPr>
            <p:spPr bwMode="auto">
              <a:xfrm>
                <a:off x="1572" y="1706"/>
                <a:ext cx="0" cy="234"/>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7" name="Freeform 199"/>
              <p:cNvSpPr>
                <a:spLocks/>
              </p:cNvSpPr>
              <p:nvPr/>
            </p:nvSpPr>
            <p:spPr bwMode="auto">
              <a:xfrm>
                <a:off x="1459" y="1892"/>
                <a:ext cx="0" cy="234"/>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8" name="Freeform 200"/>
              <p:cNvSpPr>
                <a:spLocks/>
              </p:cNvSpPr>
              <p:nvPr/>
            </p:nvSpPr>
            <p:spPr bwMode="auto">
              <a:xfrm>
                <a:off x="1527" y="1886"/>
                <a:ext cx="0" cy="234"/>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9" name="Freeform 201"/>
              <p:cNvSpPr>
                <a:spLocks/>
              </p:cNvSpPr>
              <p:nvPr/>
            </p:nvSpPr>
            <p:spPr bwMode="auto">
              <a:xfrm>
                <a:off x="1505" y="2007"/>
                <a:ext cx="0" cy="234"/>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0" name="Freeform 202"/>
              <p:cNvSpPr>
                <a:spLocks/>
              </p:cNvSpPr>
              <p:nvPr/>
            </p:nvSpPr>
            <p:spPr bwMode="auto">
              <a:xfrm>
                <a:off x="1569" y="2007"/>
                <a:ext cx="0" cy="234"/>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grpSp>
        <p:nvGrpSpPr>
          <p:cNvPr id="2091" name="Group 203"/>
          <p:cNvGrpSpPr>
            <a:grpSpLocks/>
          </p:cNvGrpSpPr>
          <p:nvPr/>
        </p:nvGrpSpPr>
        <p:grpSpPr bwMode="auto">
          <a:xfrm>
            <a:off x="2044304" y="1287068"/>
            <a:ext cx="152400" cy="391716"/>
            <a:chOff x="1459" y="1674"/>
            <a:chExt cx="118" cy="567"/>
          </a:xfrm>
        </p:grpSpPr>
        <p:grpSp>
          <p:nvGrpSpPr>
            <p:cNvPr id="2120" name="Group 204"/>
            <p:cNvGrpSpPr>
              <a:grpSpLocks/>
            </p:cNvGrpSpPr>
            <p:nvPr/>
          </p:nvGrpSpPr>
          <p:grpSpPr bwMode="auto">
            <a:xfrm>
              <a:off x="1489" y="1674"/>
              <a:ext cx="88" cy="268"/>
              <a:chOff x="1489" y="1674"/>
              <a:chExt cx="88" cy="268"/>
            </a:xfrm>
          </p:grpSpPr>
          <p:sp>
            <p:nvSpPr>
              <p:cNvPr id="2129" name="Freeform 206"/>
              <p:cNvSpPr>
                <a:spLocks/>
              </p:cNvSpPr>
              <p:nvPr/>
            </p:nvSpPr>
            <p:spPr bwMode="auto">
              <a:xfrm>
                <a:off x="1489" y="1708"/>
                <a:ext cx="0" cy="234"/>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0" name="Freeform 207"/>
              <p:cNvSpPr>
                <a:spLocks/>
              </p:cNvSpPr>
              <p:nvPr/>
            </p:nvSpPr>
            <p:spPr bwMode="auto">
              <a:xfrm>
                <a:off x="1517" y="1678"/>
                <a:ext cx="0" cy="234"/>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1" name="Freeform 208"/>
              <p:cNvSpPr>
                <a:spLocks/>
              </p:cNvSpPr>
              <p:nvPr/>
            </p:nvSpPr>
            <p:spPr bwMode="auto">
              <a:xfrm>
                <a:off x="1557" y="1674"/>
                <a:ext cx="0" cy="234"/>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2" name="Freeform 209"/>
              <p:cNvSpPr>
                <a:spLocks/>
              </p:cNvSpPr>
              <p:nvPr/>
            </p:nvSpPr>
            <p:spPr bwMode="auto">
              <a:xfrm>
                <a:off x="1577" y="1691"/>
                <a:ext cx="0" cy="234"/>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121" name="Group 210"/>
            <p:cNvGrpSpPr>
              <a:grpSpLocks/>
            </p:cNvGrpSpPr>
            <p:nvPr/>
          </p:nvGrpSpPr>
          <p:grpSpPr bwMode="auto">
            <a:xfrm>
              <a:off x="1459" y="1706"/>
              <a:ext cx="113" cy="535"/>
              <a:chOff x="1459" y="1706"/>
              <a:chExt cx="113" cy="535"/>
            </a:xfrm>
          </p:grpSpPr>
          <p:sp>
            <p:nvSpPr>
              <p:cNvPr id="2122" name="Freeform 211"/>
              <p:cNvSpPr>
                <a:spLocks/>
              </p:cNvSpPr>
              <p:nvPr/>
            </p:nvSpPr>
            <p:spPr bwMode="auto">
              <a:xfrm>
                <a:off x="1496" y="1792"/>
                <a:ext cx="0" cy="234"/>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3" name="Freeform 212"/>
              <p:cNvSpPr>
                <a:spLocks/>
              </p:cNvSpPr>
              <p:nvPr/>
            </p:nvSpPr>
            <p:spPr bwMode="auto">
              <a:xfrm>
                <a:off x="1572" y="1706"/>
                <a:ext cx="0" cy="234"/>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4" name="Freeform 213"/>
              <p:cNvSpPr>
                <a:spLocks/>
              </p:cNvSpPr>
              <p:nvPr/>
            </p:nvSpPr>
            <p:spPr bwMode="auto">
              <a:xfrm>
                <a:off x="1459" y="1892"/>
                <a:ext cx="0" cy="234"/>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5" name="Freeform 214"/>
              <p:cNvSpPr>
                <a:spLocks/>
              </p:cNvSpPr>
              <p:nvPr/>
            </p:nvSpPr>
            <p:spPr bwMode="auto">
              <a:xfrm>
                <a:off x="1527" y="1886"/>
                <a:ext cx="0" cy="234"/>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6" name="Freeform 215"/>
              <p:cNvSpPr>
                <a:spLocks/>
              </p:cNvSpPr>
              <p:nvPr/>
            </p:nvSpPr>
            <p:spPr bwMode="auto">
              <a:xfrm>
                <a:off x="1505" y="2007"/>
                <a:ext cx="0" cy="234"/>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7" name="Freeform 216"/>
              <p:cNvSpPr>
                <a:spLocks/>
              </p:cNvSpPr>
              <p:nvPr/>
            </p:nvSpPr>
            <p:spPr bwMode="auto">
              <a:xfrm>
                <a:off x="1569" y="2007"/>
                <a:ext cx="0" cy="234"/>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grpSp>
        <p:nvGrpSpPr>
          <p:cNvPr id="2092" name="Group 217"/>
          <p:cNvGrpSpPr>
            <a:grpSpLocks/>
          </p:cNvGrpSpPr>
          <p:nvPr/>
        </p:nvGrpSpPr>
        <p:grpSpPr bwMode="auto">
          <a:xfrm>
            <a:off x="1882379" y="1719265"/>
            <a:ext cx="152400" cy="391716"/>
            <a:chOff x="1459" y="1674"/>
            <a:chExt cx="118" cy="567"/>
          </a:xfrm>
        </p:grpSpPr>
        <p:grpSp>
          <p:nvGrpSpPr>
            <p:cNvPr id="2107" name="Group 218"/>
            <p:cNvGrpSpPr>
              <a:grpSpLocks/>
            </p:cNvGrpSpPr>
            <p:nvPr/>
          </p:nvGrpSpPr>
          <p:grpSpPr bwMode="auto">
            <a:xfrm>
              <a:off x="1489" y="1674"/>
              <a:ext cx="88" cy="268"/>
              <a:chOff x="1489" y="1674"/>
              <a:chExt cx="88" cy="268"/>
            </a:xfrm>
          </p:grpSpPr>
          <p:sp>
            <p:nvSpPr>
              <p:cNvPr id="2116" name="Freeform 220"/>
              <p:cNvSpPr>
                <a:spLocks/>
              </p:cNvSpPr>
              <p:nvPr/>
            </p:nvSpPr>
            <p:spPr bwMode="auto">
              <a:xfrm>
                <a:off x="1489" y="1708"/>
                <a:ext cx="0" cy="234"/>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7" name="Freeform 221"/>
              <p:cNvSpPr>
                <a:spLocks/>
              </p:cNvSpPr>
              <p:nvPr/>
            </p:nvSpPr>
            <p:spPr bwMode="auto">
              <a:xfrm>
                <a:off x="1517" y="1678"/>
                <a:ext cx="0" cy="234"/>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8" name="Freeform 222"/>
              <p:cNvSpPr>
                <a:spLocks/>
              </p:cNvSpPr>
              <p:nvPr/>
            </p:nvSpPr>
            <p:spPr bwMode="auto">
              <a:xfrm>
                <a:off x="1557" y="1674"/>
                <a:ext cx="0" cy="234"/>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9" name="Freeform 223"/>
              <p:cNvSpPr>
                <a:spLocks/>
              </p:cNvSpPr>
              <p:nvPr/>
            </p:nvSpPr>
            <p:spPr bwMode="auto">
              <a:xfrm>
                <a:off x="1577" y="1691"/>
                <a:ext cx="0" cy="234"/>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108" name="Group 224"/>
            <p:cNvGrpSpPr>
              <a:grpSpLocks/>
            </p:cNvGrpSpPr>
            <p:nvPr/>
          </p:nvGrpSpPr>
          <p:grpSpPr bwMode="auto">
            <a:xfrm>
              <a:off x="1459" y="1706"/>
              <a:ext cx="113" cy="535"/>
              <a:chOff x="1459" y="1706"/>
              <a:chExt cx="113" cy="535"/>
            </a:xfrm>
          </p:grpSpPr>
          <p:sp>
            <p:nvSpPr>
              <p:cNvPr id="2109" name="Freeform 225"/>
              <p:cNvSpPr>
                <a:spLocks/>
              </p:cNvSpPr>
              <p:nvPr/>
            </p:nvSpPr>
            <p:spPr bwMode="auto">
              <a:xfrm>
                <a:off x="1496" y="1792"/>
                <a:ext cx="0" cy="234"/>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0" name="Freeform 226"/>
              <p:cNvSpPr>
                <a:spLocks/>
              </p:cNvSpPr>
              <p:nvPr/>
            </p:nvSpPr>
            <p:spPr bwMode="auto">
              <a:xfrm>
                <a:off x="1572" y="1706"/>
                <a:ext cx="0" cy="234"/>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1" name="Freeform 227"/>
              <p:cNvSpPr>
                <a:spLocks/>
              </p:cNvSpPr>
              <p:nvPr/>
            </p:nvSpPr>
            <p:spPr bwMode="auto">
              <a:xfrm>
                <a:off x="1459" y="1892"/>
                <a:ext cx="0" cy="234"/>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2" name="Freeform 228"/>
              <p:cNvSpPr>
                <a:spLocks/>
              </p:cNvSpPr>
              <p:nvPr/>
            </p:nvSpPr>
            <p:spPr bwMode="auto">
              <a:xfrm>
                <a:off x="1527" y="1886"/>
                <a:ext cx="0" cy="234"/>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3" name="Freeform 229"/>
              <p:cNvSpPr>
                <a:spLocks/>
              </p:cNvSpPr>
              <p:nvPr/>
            </p:nvSpPr>
            <p:spPr bwMode="auto">
              <a:xfrm>
                <a:off x="1505" y="2007"/>
                <a:ext cx="0" cy="234"/>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4" name="Freeform 230"/>
              <p:cNvSpPr>
                <a:spLocks/>
              </p:cNvSpPr>
              <p:nvPr/>
            </p:nvSpPr>
            <p:spPr bwMode="auto">
              <a:xfrm>
                <a:off x="1569" y="2007"/>
                <a:ext cx="0" cy="234"/>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grpSp>
        <p:nvGrpSpPr>
          <p:cNvPr id="2093" name="Group 231"/>
          <p:cNvGrpSpPr>
            <a:grpSpLocks/>
          </p:cNvGrpSpPr>
          <p:nvPr/>
        </p:nvGrpSpPr>
        <p:grpSpPr bwMode="auto">
          <a:xfrm>
            <a:off x="2044304" y="1881190"/>
            <a:ext cx="152400" cy="391716"/>
            <a:chOff x="1459" y="1674"/>
            <a:chExt cx="118" cy="567"/>
          </a:xfrm>
        </p:grpSpPr>
        <p:grpSp>
          <p:nvGrpSpPr>
            <p:cNvPr id="2094" name="Group 232"/>
            <p:cNvGrpSpPr>
              <a:grpSpLocks/>
            </p:cNvGrpSpPr>
            <p:nvPr/>
          </p:nvGrpSpPr>
          <p:grpSpPr bwMode="auto">
            <a:xfrm>
              <a:off x="1489" y="1674"/>
              <a:ext cx="88" cy="268"/>
              <a:chOff x="1489" y="1674"/>
              <a:chExt cx="88" cy="268"/>
            </a:xfrm>
          </p:grpSpPr>
          <p:sp>
            <p:nvSpPr>
              <p:cNvPr id="2103" name="Freeform 234"/>
              <p:cNvSpPr>
                <a:spLocks/>
              </p:cNvSpPr>
              <p:nvPr/>
            </p:nvSpPr>
            <p:spPr bwMode="auto">
              <a:xfrm>
                <a:off x="1489" y="1708"/>
                <a:ext cx="0" cy="234"/>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4" name="Freeform 235"/>
              <p:cNvSpPr>
                <a:spLocks/>
              </p:cNvSpPr>
              <p:nvPr/>
            </p:nvSpPr>
            <p:spPr bwMode="auto">
              <a:xfrm>
                <a:off x="1517" y="1678"/>
                <a:ext cx="0" cy="234"/>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5" name="Freeform 236"/>
              <p:cNvSpPr>
                <a:spLocks/>
              </p:cNvSpPr>
              <p:nvPr/>
            </p:nvSpPr>
            <p:spPr bwMode="auto">
              <a:xfrm>
                <a:off x="1557" y="1674"/>
                <a:ext cx="0" cy="234"/>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6" name="Freeform 237"/>
              <p:cNvSpPr>
                <a:spLocks/>
              </p:cNvSpPr>
              <p:nvPr/>
            </p:nvSpPr>
            <p:spPr bwMode="auto">
              <a:xfrm>
                <a:off x="1577" y="1691"/>
                <a:ext cx="0" cy="234"/>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095" name="Group 238"/>
            <p:cNvGrpSpPr>
              <a:grpSpLocks/>
            </p:cNvGrpSpPr>
            <p:nvPr/>
          </p:nvGrpSpPr>
          <p:grpSpPr bwMode="auto">
            <a:xfrm>
              <a:off x="1459" y="1706"/>
              <a:ext cx="113" cy="535"/>
              <a:chOff x="1459" y="1706"/>
              <a:chExt cx="113" cy="535"/>
            </a:xfrm>
          </p:grpSpPr>
          <p:sp>
            <p:nvSpPr>
              <p:cNvPr id="2096" name="Freeform 239"/>
              <p:cNvSpPr>
                <a:spLocks/>
              </p:cNvSpPr>
              <p:nvPr/>
            </p:nvSpPr>
            <p:spPr bwMode="auto">
              <a:xfrm>
                <a:off x="1496" y="1792"/>
                <a:ext cx="0" cy="234"/>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97" name="Freeform 240"/>
              <p:cNvSpPr>
                <a:spLocks/>
              </p:cNvSpPr>
              <p:nvPr/>
            </p:nvSpPr>
            <p:spPr bwMode="auto">
              <a:xfrm>
                <a:off x="1572" y="1706"/>
                <a:ext cx="0" cy="234"/>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98" name="Freeform 241"/>
              <p:cNvSpPr>
                <a:spLocks/>
              </p:cNvSpPr>
              <p:nvPr/>
            </p:nvSpPr>
            <p:spPr bwMode="auto">
              <a:xfrm>
                <a:off x="1459" y="1892"/>
                <a:ext cx="0" cy="234"/>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99" name="Freeform 242"/>
              <p:cNvSpPr>
                <a:spLocks/>
              </p:cNvSpPr>
              <p:nvPr/>
            </p:nvSpPr>
            <p:spPr bwMode="auto">
              <a:xfrm>
                <a:off x="1527" y="1886"/>
                <a:ext cx="0" cy="234"/>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0" name="Freeform 243"/>
              <p:cNvSpPr>
                <a:spLocks/>
              </p:cNvSpPr>
              <p:nvPr/>
            </p:nvSpPr>
            <p:spPr bwMode="auto">
              <a:xfrm>
                <a:off x="1505" y="2007"/>
                <a:ext cx="0" cy="234"/>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1" name="Freeform 244"/>
              <p:cNvSpPr>
                <a:spLocks/>
              </p:cNvSpPr>
              <p:nvPr/>
            </p:nvSpPr>
            <p:spPr bwMode="auto">
              <a:xfrm>
                <a:off x="1569" y="2007"/>
                <a:ext cx="0" cy="234"/>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graphicFrame>
        <p:nvGraphicFramePr>
          <p:cNvPr id="2054" name="Object 245"/>
          <p:cNvGraphicFramePr>
            <a:graphicFrameLocks noChangeAspect="1"/>
          </p:cNvGraphicFramePr>
          <p:nvPr/>
        </p:nvGraphicFramePr>
        <p:xfrm>
          <a:off x="1220391" y="1231109"/>
          <a:ext cx="167878" cy="271463"/>
        </p:xfrm>
        <a:graphic>
          <a:graphicData uri="http://schemas.openxmlformats.org/presentationml/2006/ole">
            <mc:AlternateContent xmlns:mc="http://schemas.openxmlformats.org/markup-compatibility/2006">
              <mc:Choice xmlns:v="urn:schemas-microsoft-com:vml" Requires="v">
                <p:oleObj spid="_x0000_s43135" name="Visio" r:id="rId19" imgW="757891" imgH="1477815" progId="Visio.Drawing.11">
                  <p:embed/>
                </p:oleObj>
              </mc:Choice>
              <mc:Fallback>
                <p:oleObj name="Visio" r:id="rId19" imgW="757891" imgH="1477815" progId="Visio.Drawing.11">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20391" y="1231109"/>
                        <a:ext cx="167878"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79" name="Line 246"/>
          <p:cNvSpPr>
            <a:spLocks noChangeShapeType="1"/>
          </p:cNvSpPr>
          <p:nvPr/>
        </p:nvSpPr>
        <p:spPr bwMode="auto">
          <a:xfrm flipV="1">
            <a:off x="848916" y="4579144"/>
            <a:ext cx="6048375" cy="34529"/>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945399" name="Text Box 247"/>
          <p:cNvSpPr txBox="1">
            <a:spLocks noChangeArrowheads="1"/>
          </p:cNvSpPr>
          <p:nvPr/>
        </p:nvSpPr>
        <p:spPr bwMode="auto">
          <a:xfrm>
            <a:off x="3607594" y="2622947"/>
            <a:ext cx="1404938" cy="47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sz="825" b="1" i="0" dirty="0"/>
              <a:t>Human interaction with software systam</a:t>
            </a:r>
          </a:p>
          <a:p>
            <a:pPr eaLnBrk="1" hangingPunct="1"/>
            <a:r>
              <a:rPr lang="sv-SE" altLang="sv-SE" sz="825" i="0" dirty="0"/>
              <a:t>(in UML Use cases)</a:t>
            </a:r>
          </a:p>
        </p:txBody>
      </p:sp>
      <p:sp>
        <p:nvSpPr>
          <p:cNvPr id="248" name="Text Box 5"/>
          <p:cNvSpPr txBox="1">
            <a:spLocks noChangeArrowheads="1"/>
          </p:cNvSpPr>
          <p:nvPr/>
        </p:nvSpPr>
        <p:spPr bwMode="auto">
          <a:xfrm>
            <a:off x="5522119" y="1087041"/>
            <a:ext cx="1458516" cy="47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sz="825" b="1" i="0" dirty="0"/>
              <a:t>Business process model  </a:t>
            </a:r>
            <a:r>
              <a:rPr lang="sv-SE" altLang="sv-SE" sz="825" i="0" dirty="0"/>
              <a:t>of business activities</a:t>
            </a:r>
          </a:p>
          <a:p>
            <a:pPr eaLnBrk="1" hangingPunct="1"/>
            <a:r>
              <a:rPr lang="sv-SE" altLang="sv-SE" sz="825" i="0" dirty="0"/>
              <a:t>(in UML Activity diagram)</a:t>
            </a:r>
          </a:p>
        </p:txBody>
      </p:sp>
      <p:grpSp>
        <p:nvGrpSpPr>
          <p:cNvPr id="2082" name="Group 6"/>
          <p:cNvGrpSpPr>
            <a:grpSpLocks/>
          </p:cNvGrpSpPr>
          <p:nvPr/>
        </p:nvGrpSpPr>
        <p:grpSpPr bwMode="auto">
          <a:xfrm>
            <a:off x="5630467" y="1609632"/>
            <a:ext cx="648890" cy="647700"/>
            <a:chOff x="3152" y="1480"/>
            <a:chExt cx="545" cy="544"/>
          </a:xfrm>
        </p:grpSpPr>
        <p:sp>
          <p:nvSpPr>
            <p:cNvPr id="2083" name="AutoShape 7"/>
            <p:cNvSpPr>
              <a:spLocks noChangeArrowheads="1"/>
            </p:cNvSpPr>
            <p:nvPr/>
          </p:nvSpPr>
          <p:spPr bwMode="auto">
            <a:xfrm>
              <a:off x="3152" y="1480"/>
              <a:ext cx="182" cy="91"/>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84" name="AutoShape 8"/>
            <p:cNvSpPr>
              <a:spLocks noChangeArrowheads="1"/>
            </p:cNvSpPr>
            <p:nvPr/>
          </p:nvSpPr>
          <p:spPr bwMode="auto">
            <a:xfrm>
              <a:off x="3515" y="1480"/>
              <a:ext cx="182" cy="91"/>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85" name="Line 9"/>
            <p:cNvSpPr>
              <a:spLocks noChangeShapeType="1"/>
            </p:cNvSpPr>
            <p:nvPr/>
          </p:nvSpPr>
          <p:spPr bwMode="auto">
            <a:xfrm>
              <a:off x="3243" y="1571"/>
              <a:ext cx="181" cy="1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086" name="Line 10"/>
            <p:cNvSpPr>
              <a:spLocks noChangeShapeType="1"/>
            </p:cNvSpPr>
            <p:nvPr/>
          </p:nvSpPr>
          <p:spPr bwMode="auto">
            <a:xfrm flipH="1">
              <a:off x="3424" y="1571"/>
              <a:ext cx="227" cy="1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087" name="Line 11"/>
            <p:cNvSpPr>
              <a:spLocks noChangeShapeType="1"/>
            </p:cNvSpPr>
            <p:nvPr/>
          </p:nvSpPr>
          <p:spPr bwMode="auto">
            <a:xfrm>
              <a:off x="3244" y="1707"/>
              <a:ext cx="3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088" name="Line 12"/>
            <p:cNvSpPr>
              <a:spLocks noChangeShapeType="1"/>
            </p:cNvSpPr>
            <p:nvPr/>
          </p:nvSpPr>
          <p:spPr bwMode="auto">
            <a:xfrm>
              <a:off x="3424" y="1707"/>
              <a:ext cx="0" cy="22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089" name="AutoShape 13"/>
            <p:cNvSpPr>
              <a:spLocks noChangeArrowheads="1"/>
            </p:cNvSpPr>
            <p:nvPr/>
          </p:nvSpPr>
          <p:spPr bwMode="auto">
            <a:xfrm>
              <a:off x="3334" y="1933"/>
              <a:ext cx="182" cy="91"/>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334" name="Group 189"/>
          <p:cNvGrpSpPr>
            <a:grpSpLocks/>
          </p:cNvGrpSpPr>
          <p:nvPr/>
        </p:nvGrpSpPr>
        <p:grpSpPr bwMode="auto">
          <a:xfrm>
            <a:off x="1789211" y="1204549"/>
            <a:ext cx="230071" cy="321341"/>
            <a:chOff x="1459" y="1674"/>
            <a:chExt cx="210" cy="549"/>
          </a:xfrm>
        </p:grpSpPr>
        <p:grpSp>
          <p:nvGrpSpPr>
            <p:cNvPr id="335" name="Group 190"/>
            <p:cNvGrpSpPr>
              <a:grpSpLocks/>
            </p:cNvGrpSpPr>
            <p:nvPr/>
          </p:nvGrpSpPr>
          <p:grpSpPr bwMode="auto">
            <a:xfrm>
              <a:off x="1489" y="1674"/>
              <a:ext cx="115" cy="95"/>
              <a:chOff x="1489" y="1674"/>
              <a:chExt cx="115" cy="95"/>
            </a:xfrm>
          </p:grpSpPr>
          <p:sp>
            <p:nvSpPr>
              <p:cNvPr id="343"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4"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5"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6"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7"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336" name="Group 196"/>
            <p:cNvGrpSpPr>
              <a:grpSpLocks/>
            </p:cNvGrpSpPr>
            <p:nvPr/>
          </p:nvGrpSpPr>
          <p:grpSpPr bwMode="auto">
            <a:xfrm>
              <a:off x="1459" y="1706"/>
              <a:ext cx="210" cy="517"/>
              <a:chOff x="1459" y="1706"/>
              <a:chExt cx="210" cy="517"/>
            </a:xfrm>
          </p:grpSpPr>
          <p:sp>
            <p:nvSpPr>
              <p:cNvPr id="337"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38"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39"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0"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1"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2"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390" name="Group 189"/>
          <p:cNvGrpSpPr>
            <a:grpSpLocks/>
          </p:cNvGrpSpPr>
          <p:nvPr/>
        </p:nvGrpSpPr>
        <p:grpSpPr bwMode="auto">
          <a:xfrm>
            <a:off x="1941611" y="1356949"/>
            <a:ext cx="230071" cy="321341"/>
            <a:chOff x="1459" y="1674"/>
            <a:chExt cx="210" cy="549"/>
          </a:xfrm>
        </p:grpSpPr>
        <p:grpSp>
          <p:nvGrpSpPr>
            <p:cNvPr id="391" name="Group 190"/>
            <p:cNvGrpSpPr>
              <a:grpSpLocks/>
            </p:cNvGrpSpPr>
            <p:nvPr/>
          </p:nvGrpSpPr>
          <p:grpSpPr bwMode="auto">
            <a:xfrm>
              <a:off x="1489" y="1674"/>
              <a:ext cx="115" cy="95"/>
              <a:chOff x="1489" y="1674"/>
              <a:chExt cx="115" cy="95"/>
            </a:xfrm>
          </p:grpSpPr>
          <p:sp>
            <p:nvSpPr>
              <p:cNvPr id="399"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0"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1"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2"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3"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392" name="Group 196"/>
            <p:cNvGrpSpPr>
              <a:grpSpLocks/>
            </p:cNvGrpSpPr>
            <p:nvPr/>
          </p:nvGrpSpPr>
          <p:grpSpPr bwMode="auto">
            <a:xfrm>
              <a:off x="1459" y="1706"/>
              <a:ext cx="210" cy="517"/>
              <a:chOff x="1459" y="1706"/>
              <a:chExt cx="210" cy="517"/>
            </a:xfrm>
          </p:grpSpPr>
          <p:sp>
            <p:nvSpPr>
              <p:cNvPr id="393"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4"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5"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6"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7"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8"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04" name="Group 189"/>
          <p:cNvGrpSpPr>
            <a:grpSpLocks/>
          </p:cNvGrpSpPr>
          <p:nvPr/>
        </p:nvGrpSpPr>
        <p:grpSpPr bwMode="auto">
          <a:xfrm>
            <a:off x="1798736" y="1661749"/>
            <a:ext cx="230071" cy="321341"/>
            <a:chOff x="1459" y="1674"/>
            <a:chExt cx="210" cy="549"/>
          </a:xfrm>
        </p:grpSpPr>
        <p:grpSp>
          <p:nvGrpSpPr>
            <p:cNvPr id="405" name="Group 190"/>
            <p:cNvGrpSpPr>
              <a:grpSpLocks/>
            </p:cNvGrpSpPr>
            <p:nvPr/>
          </p:nvGrpSpPr>
          <p:grpSpPr bwMode="auto">
            <a:xfrm>
              <a:off x="1489" y="1674"/>
              <a:ext cx="115" cy="95"/>
              <a:chOff x="1489" y="1674"/>
              <a:chExt cx="115" cy="95"/>
            </a:xfrm>
          </p:grpSpPr>
          <p:sp>
            <p:nvSpPr>
              <p:cNvPr id="413"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4"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5"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6"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7"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06" name="Group 196"/>
            <p:cNvGrpSpPr>
              <a:grpSpLocks/>
            </p:cNvGrpSpPr>
            <p:nvPr/>
          </p:nvGrpSpPr>
          <p:grpSpPr bwMode="auto">
            <a:xfrm>
              <a:off x="1459" y="1706"/>
              <a:ext cx="210" cy="517"/>
              <a:chOff x="1459" y="1706"/>
              <a:chExt cx="210" cy="517"/>
            </a:xfrm>
          </p:grpSpPr>
          <p:sp>
            <p:nvSpPr>
              <p:cNvPr id="407"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8"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9"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0"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1"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2"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18" name="Group 189"/>
          <p:cNvGrpSpPr>
            <a:grpSpLocks/>
          </p:cNvGrpSpPr>
          <p:nvPr/>
        </p:nvGrpSpPr>
        <p:grpSpPr bwMode="auto">
          <a:xfrm>
            <a:off x="1951136" y="1814149"/>
            <a:ext cx="230071" cy="321341"/>
            <a:chOff x="1459" y="1674"/>
            <a:chExt cx="210" cy="549"/>
          </a:xfrm>
        </p:grpSpPr>
        <p:grpSp>
          <p:nvGrpSpPr>
            <p:cNvPr id="419" name="Group 190"/>
            <p:cNvGrpSpPr>
              <a:grpSpLocks/>
            </p:cNvGrpSpPr>
            <p:nvPr/>
          </p:nvGrpSpPr>
          <p:grpSpPr bwMode="auto">
            <a:xfrm>
              <a:off x="1489" y="1674"/>
              <a:ext cx="115" cy="95"/>
              <a:chOff x="1489" y="1674"/>
              <a:chExt cx="115" cy="95"/>
            </a:xfrm>
          </p:grpSpPr>
          <p:sp>
            <p:nvSpPr>
              <p:cNvPr id="427"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8"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9"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0"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1"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20" name="Group 196"/>
            <p:cNvGrpSpPr>
              <a:grpSpLocks/>
            </p:cNvGrpSpPr>
            <p:nvPr/>
          </p:nvGrpSpPr>
          <p:grpSpPr bwMode="auto">
            <a:xfrm>
              <a:off x="1459" y="1706"/>
              <a:ext cx="210" cy="517"/>
              <a:chOff x="1459" y="1706"/>
              <a:chExt cx="210" cy="517"/>
            </a:xfrm>
          </p:grpSpPr>
          <p:sp>
            <p:nvSpPr>
              <p:cNvPr id="421"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2"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3"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4"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5"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6"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32" name="Group 189"/>
          <p:cNvGrpSpPr>
            <a:grpSpLocks/>
          </p:cNvGrpSpPr>
          <p:nvPr/>
        </p:nvGrpSpPr>
        <p:grpSpPr bwMode="auto">
          <a:xfrm>
            <a:off x="969939" y="2613068"/>
            <a:ext cx="230071" cy="321341"/>
            <a:chOff x="1459" y="1674"/>
            <a:chExt cx="210" cy="549"/>
          </a:xfrm>
        </p:grpSpPr>
        <p:grpSp>
          <p:nvGrpSpPr>
            <p:cNvPr id="433" name="Group 190"/>
            <p:cNvGrpSpPr>
              <a:grpSpLocks/>
            </p:cNvGrpSpPr>
            <p:nvPr/>
          </p:nvGrpSpPr>
          <p:grpSpPr bwMode="auto">
            <a:xfrm>
              <a:off x="1489" y="1674"/>
              <a:ext cx="115" cy="95"/>
              <a:chOff x="1489" y="1674"/>
              <a:chExt cx="115" cy="95"/>
            </a:xfrm>
          </p:grpSpPr>
          <p:sp>
            <p:nvSpPr>
              <p:cNvPr id="441"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2"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3"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4"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5"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34" name="Group 196"/>
            <p:cNvGrpSpPr>
              <a:grpSpLocks/>
            </p:cNvGrpSpPr>
            <p:nvPr/>
          </p:nvGrpSpPr>
          <p:grpSpPr bwMode="auto">
            <a:xfrm>
              <a:off x="1459" y="1706"/>
              <a:ext cx="210" cy="517"/>
              <a:chOff x="1459" y="1706"/>
              <a:chExt cx="210" cy="517"/>
            </a:xfrm>
          </p:grpSpPr>
          <p:sp>
            <p:nvSpPr>
              <p:cNvPr id="435"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6"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7"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8"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9"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0"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46" name="Group 189"/>
          <p:cNvGrpSpPr>
            <a:grpSpLocks/>
          </p:cNvGrpSpPr>
          <p:nvPr/>
        </p:nvGrpSpPr>
        <p:grpSpPr bwMode="auto">
          <a:xfrm>
            <a:off x="1836086" y="2631347"/>
            <a:ext cx="230071" cy="321341"/>
            <a:chOff x="1459" y="1674"/>
            <a:chExt cx="210" cy="549"/>
          </a:xfrm>
        </p:grpSpPr>
        <p:grpSp>
          <p:nvGrpSpPr>
            <p:cNvPr id="447" name="Group 190"/>
            <p:cNvGrpSpPr>
              <a:grpSpLocks/>
            </p:cNvGrpSpPr>
            <p:nvPr/>
          </p:nvGrpSpPr>
          <p:grpSpPr bwMode="auto">
            <a:xfrm>
              <a:off x="1489" y="1674"/>
              <a:ext cx="115" cy="95"/>
              <a:chOff x="1489" y="1674"/>
              <a:chExt cx="115" cy="95"/>
            </a:xfrm>
          </p:grpSpPr>
          <p:sp>
            <p:nvSpPr>
              <p:cNvPr id="455"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6"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7"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8"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9"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48" name="Group 196"/>
            <p:cNvGrpSpPr>
              <a:grpSpLocks/>
            </p:cNvGrpSpPr>
            <p:nvPr/>
          </p:nvGrpSpPr>
          <p:grpSpPr bwMode="auto">
            <a:xfrm>
              <a:off x="1459" y="1706"/>
              <a:ext cx="210" cy="517"/>
              <a:chOff x="1459" y="1706"/>
              <a:chExt cx="210" cy="517"/>
            </a:xfrm>
          </p:grpSpPr>
          <p:sp>
            <p:nvSpPr>
              <p:cNvPr id="449"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0"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1"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2"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3"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4"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60" name="Group 189"/>
          <p:cNvGrpSpPr>
            <a:grpSpLocks/>
          </p:cNvGrpSpPr>
          <p:nvPr/>
        </p:nvGrpSpPr>
        <p:grpSpPr bwMode="auto">
          <a:xfrm>
            <a:off x="2731609" y="2659713"/>
            <a:ext cx="230071" cy="321341"/>
            <a:chOff x="1459" y="1674"/>
            <a:chExt cx="210" cy="549"/>
          </a:xfrm>
        </p:grpSpPr>
        <p:grpSp>
          <p:nvGrpSpPr>
            <p:cNvPr id="461" name="Group 190"/>
            <p:cNvGrpSpPr>
              <a:grpSpLocks/>
            </p:cNvGrpSpPr>
            <p:nvPr/>
          </p:nvGrpSpPr>
          <p:grpSpPr bwMode="auto">
            <a:xfrm>
              <a:off x="1489" y="1674"/>
              <a:ext cx="115" cy="95"/>
              <a:chOff x="1489" y="1674"/>
              <a:chExt cx="115" cy="95"/>
            </a:xfrm>
          </p:grpSpPr>
          <p:sp>
            <p:nvSpPr>
              <p:cNvPr id="469"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70"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71"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72"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73"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62" name="Group 196"/>
            <p:cNvGrpSpPr>
              <a:grpSpLocks/>
            </p:cNvGrpSpPr>
            <p:nvPr/>
          </p:nvGrpSpPr>
          <p:grpSpPr bwMode="auto">
            <a:xfrm>
              <a:off x="1459" y="1706"/>
              <a:ext cx="210" cy="517"/>
              <a:chOff x="1459" y="1706"/>
              <a:chExt cx="210" cy="517"/>
            </a:xfrm>
          </p:grpSpPr>
          <p:sp>
            <p:nvSpPr>
              <p:cNvPr id="463"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4"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5"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6"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7"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8"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sp>
        <p:nvSpPr>
          <p:cNvPr id="261" name="Oval 260"/>
          <p:cNvSpPr/>
          <p:nvPr/>
        </p:nvSpPr>
        <p:spPr>
          <a:xfrm>
            <a:off x="3351450" y="3322844"/>
            <a:ext cx="3826828" cy="1381512"/>
          </a:xfrm>
          <a:prstGeom prst="ellipse">
            <a:avLst/>
          </a:prstGeom>
          <a:solidFill>
            <a:schemeClr val="lt1">
              <a:alpha val="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dirty="0"/>
          </a:p>
        </p:txBody>
      </p:sp>
    </p:spTree>
    <p:custDataLst>
      <p:tags r:id="rId2"/>
    </p:custDataLst>
    <p:extLst>
      <p:ext uri="{BB962C8B-B14F-4D97-AF65-F5344CB8AC3E}">
        <p14:creationId xmlns:p14="http://schemas.microsoft.com/office/powerpoint/2010/main" val="1920022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9" name="Slide Number Placeholder 6"/>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50" i="1">
                <a:solidFill>
                  <a:schemeClr val="tx1"/>
                </a:solidFill>
                <a:latin typeface="Arial" panose="020B0604020202020204" pitchFamily="34" charset="0"/>
              </a:defRPr>
            </a:lvl1pPr>
            <a:lvl2pPr marL="557213" indent="-214313" eaLnBrk="0" hangingPunct="0">
              <a:defRPr sz="1050" i="1">
                <a:solidFill>
                  <a:schemeClr val="tx1"/>
                </a:solidFill>
                <a:latin typeface="Arial" panose="020B0604020202020204" pitchFamily="34" charset="0"/>
              </a:defRPr>
            </a:lvl2pPr>
            <a:lvl3pPr marL="857250" indent="-171450" eaLnBrk="0" hangingPunct="0">
              <a:defRPr sz="1050" i="1">
                <a:solidFill>
                  <a:schemeClr val="tx1"/>
                </a:solidFill>
                <a:latin typeface="Arial" panose="020B0604020202020204" pitchFamily="34" charset="0"/>
              </a:defRPr>
            </a:lvl3pPr>
            <a:lvl4pPr marL="1200150" indent="-171450" eaLnBrk="0" hangingPunct="0">
              <a:defRPr sz="1050" i="1">
                <a:solidFill>
                  <a:schemeClr val="tx1"/>
                </a:solidFill>
                <a:latin typeface="Arial" panose="020B0604020202020204" pitchFamily="34" charset="0"/>
              </a:defRPr>
            </a:lvl4pPr>
            <a:lvl5pPr marL="1543050" indent="-171450" eaLnBrk="0" hangingPunct="0">
              <a:defRPr sz="1050" i="1">
                <a:solidFill>
                  <a:schemeClr val="tx1"/>
                </a:solidFill>
                <a:latin typeface="Arial" panose="020B0604020202020204" pitchFamily="34" charset="0"/>
              </a:defRPr>
            </a:lvl5pPr>
            <a:lvl6pPr marL="1885950" indent="-171450" eaLnBrk="0" fontAlgn="base" hangingPunct="0">
              <a:spcBef>
                <a:spcPct val="0"/>
              </a:spcBef>
              <a:spcAft>
                <a:spcPct val="0"/>
              </a:spcAft>
              <a:defRPr sz="1050" i="1">
                <a:solidFill>
                  <a:schemeClr val="tx1"/>
                </a:solidFill>
                <a:latin typeface="Arial" panose="020B0604020202020204" pitchFamily="34" charset="0"/>
              </a:defRPr>
            </a:lvl6pPr>
            <a:lvl7pPr marL="2228850" indent="-171450" eaLnBrk="0" fontAlgn="base" hangingPunct="0">
              <a:spcBef>
                <a:spcPct val="0"/>
              </a:spcBef>
              <a:spcAft>
                <a:spcPct val="0"/>
              </a:spcAft>
              <a:defRPr sz="1050" i="1">
                <a:solidFill>
                  <a:schemeClr val="tx1"/>
                </a:solidFill>
                <a:latin typeface="Arial" panose="020B0604020202020204" pitchFamily="34" charset="0"/>
              </a:defRPr>
            </a:lvl7pPr>
            <a:lvl8pPr marL="2571750" indent="-171450" eaLnBrk="0" fontAlgn="base" hangingPunct="0">
              <a:spcBef>
                <a:spcPct val="0"/>
              </a:spcBef>
              <a:spcAft>
                <a:spcPct val="0"/>
              </a:spcAft>
              <a:defRPr sz="1050" i="1">
                <a:solidFill>
                  <a:schemeClr val="tx1"/>
                </a:solidFill>
                <a:latin typeface="Arial" panose="020B0604020202020204" pitchFamily="34" charset="0"/>
              </a:defRPr>
            </a:lvl8pPr>
            <a:lvl9pPr marL="2914650" indent="-171450" eaLnBrk="0" fontAlgn="base" hangingPunct="0">
              <a:spcBef>
                <a:spcPct val="0"/>
              </a:spcBef>
              <a:spcAft>
                <a:spcPct val="0"/>
              </a:spcAft>
              <a:defRPr sz="1050" i="1">
                <a:solidFill>
                  <a:schemeClr val="tx1"/>
                </a:solidFill>
                <a:latin typeface="Arial" panose="020B0604020202020204" pitchFamily="34" charset="0"/>
              </a:defRPr>
            </a:lvl9pPr>
          </a:lstStyle>
          <a:p>
            <a:pPr eaLnBrk="1" hangingPunct="1"/>
            <a:fld id="{5B4BA0C9-5942-499A-860C-5A7146411296}" type="slidenum">
              <a:rPr lang="sv-SE" altLang="sv-SE" sz="750" i="0"/>
              <a:pPr eaLnBrk="1" hangingPunct="1"/>
              <a:t>11</a:t>
            </a:fld>
            <a:endParaRPr lang="sv-SE" altLang="sv-SE" sz="750" i="0"/>
          </a:p>
        </p:txBody>
      </p:sp>
      <p:sp>
        <p:nvSpPr>
          <p:cNvPr id="2060" name="Rectangle 2"/>
          <p:cNvSpPr>
            <a:spLocks noGrp="1" noChangeArrowheads="1"/>
          </p:cNvSpPr>
          <p:nvPr>
            <p:ph type="title" sz="quarter"/>
          </p:nvPr>
        </p:nvSpPr>
        <p:spPr/>
        <p:txBody>
          <a:bodyPr/>
          <a:lstStyle/>
          <a:p>
            <a:pPr eaLnBrk="1" hangingPunct="1"/>
            <a:r>
              <a:rPr lang="sv-SE" altLang="sv-SE" dirty="0"/>
              <a:t>Enterprise and System Models</a:t>
            </a:r>
          </a:p>
        </p:txBody>
      </p:sp>
      <p:pic>
        <p:nvPicPr>
          <p:cNvPr id="23563"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404" y="1261509"/>
            <a:ext cx="5537806" cy="351702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Right Brace 1"/>
          <p:cNvSpPr/>
          <p:nvPr/>
        </p:nvSpPr>
        <p:spPr>
          <a:xfrm>
            <a:off x="6375991" y="1339703"/>
            <a:ext cx="329609" cy="161614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3" name="TextBox 2"/>
          <p:cNvSpPr txBox="1"/>
          <p:nvPr/>
        </p:nvSpPr>
        <p:spPr>
          <a:xfrm>
            <a:off x="6978090" y="3559491"/>
            <a:ext cx="904030" cy="646331"/>
          </a:xfrm>
          <a:prstGeom prst="rect">
            <a:avLst/>
          </a:prstGeom>
          <a:noFill/>
        </p:spPr>
        <p:txBody>
          <a:bodyPr wrap="none" rtlCol="0">
            <a:spAutoFit/>
          </a:bodyPr>
          <a:lstStyle/>
          <a:p>
            <a:r>
              <a:rPr lang="sv-SE" dirty="0"/>
              <a:t>System </a:t>
            </a:r>
          </a:p>
          <a:p>
            <a:r>
              <a:rPr lang="sv-SE" dirty="0"/>
              <a:t>models</a:t>
            </a:r>
          </a:p>
        </p:txBody>
      </p:sp>
      <p:sp>
        <p:nvSpPr>
          <p:cNvPr id="265" name="Right Brace 264"/>
          <p:cNvSpPr/>
          <p:nvPr/>
        </p:nvSpPr>
        <p:spPr>
          <a:xfrm>
            <a:off x="6414977" y="3062177"/>
            <a:ext cx="290623" cy="159842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266" name="TextBox 265"/>
          <p:cNvSpPr txBox="1"/>
          <p:nvPr/>
        </p:nvSpPr>
        <p:spPr>
          <a:xfrm>
            <a:off x="6994289" y="1463729"/>
            <a:ext cx="1387563" cy="1200329"/>
          </a:xfrm>
          <a:prstGeom prst="rect">
            <a:avLst/>
          </a:prstGeom>
          <a:noFill/>
        </p:spPr>
        <p:txBody>
          <a:bodyPr wrap="square" rtlCol="0">
            <a:spAutoFit/>
          </a:bodyPr>
          <a:lstStyle/>
          <a:p>
            <a:r>
              <a:rPr lang="sv-SE" dirty="0"/>
              <a:t>Enterprise models/</a:t>
            </a:r>
          </a:p>
          <a:p>
            <a:r>
              <a:rPr lang="sv-SE" dirty="0"/>
              <a:t>Business models</a:t>
            </a:r>
          </a:p>
        </p:txBody>
      </p:sp>
    </p:spTree>
    <p:custDataLst>
      <p:tags r:id="rId1"/>
    </p:custDataLst>
    <p:extLst>
      <p:ext uri="{BB962C8B-B14F-4D97-AF65-F5344CB8AC3E}">
        <p14:creationId xmlns:p14="http://schemas.microsoft.com/office/powerpoint/2010/main" val="3808307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Enterprise </a:t>
            </a:r>
            <a:r>
              <a:rPr lang="sv-SE" dirty="0" err="1"/>
              <a:t>model</a:t>
            </a:r>
            <a:r>
              <a:rPr lang="sv-SE" dirty="0"/>
              <a:t> - definition</a:t>
            </a:r>
          </a:p>
        </p:txBody>
      </p:sp>
      <p:sp>
        <p:nvSpPr>
          <p:cNvPr id="3" name="Content Placeholder 2"/>
          <p:cNvSpPr>
            <a:spLocks noGrp="1"/>
          </p:cNvSpPr>
          <p:nvPr>
            <p:ph idx="1"/>
          </p:nvPr>
        </p:nvSpPr>
        <p:spPr>
          <a:xfrm>
            <a:off x="791999" y="1275534"/>
            <a:ext cx="7799107" cy="3240432"/>
          </a:xfrm>
        </p:spPr>
        <p:txBody>
          <a:bodyPr>
            <a:normAutofit/>
          </a:bodyPr>
          <a:lstStyle/>
          <a:p>
            <a:pPr>
              <a:spcBef>
                <a:spcPts val="900"/>
              </a:spcBef>
            </a:pPr>
            <a:r>
              <a:rPr lang="en-US" sz="1600" dirty="0"/>
              <a:t>An enterprise model is a </a:t>
            </a:r>
            <a:r>
              <a:rPr lang="en-US" sz="1800" dirty="0">
                <a:solidFill>
                  <a:srgbClr val="05294B"/>
                </a:solidFill>
                <a:effectLst/>
                <a:latin typeface="AvertaStd"/>
                <a:ea typeface="Times New Roman" panose="02020603050405020304" pitchFamily="18" charset="0"/>
                <a:cs typeface="Times New Roman" panose="02020603050405020304" pitchFamily="18" charset="0"/>
              </a:rPr>
              <a:t>representation of the structure, activities, processes, information, resources, people, IT systems, and goals of an enterprise, such as a business or a public organization</a:t>
            </a:r>
            <a:r>
              <a:rPr lang="en-US" sz="1600" dirty="0"/>
              <a:t> (definition elaborated based on </a:t>
            </a:r>
            <a:r>
              <a:rPr lang="en-US" sz="1600" dirty="0" err="1"/>
              <a:t>Fox&amp;Gruninger</a:t>
            </a:r>
            <a:r>
              <a:rPr lang="en-US" sz="1600" dirty="0"/>
              <a:t>, 1998)</a:t>
            </a:r>
            <a:endParaRPr lang="sv-SE" sz="1600" dirty="0"/>
          </a:p>
        </p:txBody>
      </p:sp>
    </p:spTree>
    <p:extLst>
      <p:ext uri="{BB962C8B-B14F-4D97-AF65-F5344CB8AC3E}">
        <p14:creationId xmlns:p14="http://schemas.microsoft.com/office/powerpoint/2010/main" val="583747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Enterprise </a:t>
            </a:r>
            <a:r>
              <a:rPr lang="sv-SE" dirty="0" err="1"/>
              <a:t>model</a:t>
            </a:r>
            <a:r>
              <a:rPr lang="sv-SE" dirty="0"/>
              <a:t> – </a:t>
            </a:r>
            <a:r>
              <a:rPr lang="sv-SE" dirty="0" err="1"/>
              <a:t>why</a:t>
            </a:r>
            <a:r>
              <a:rPr lang="sv-SE" dirty="0"/>
              <a:t> </a:t>
            </a:r>
            <a:r>
              <a:rPr lang="sv-SE" dirty="0" err="1"/>
              <a:t>useful</a:t>
            </a:r>
            <a:r>
              <a:rPr lang="sv-SE" dirty="0"/>
              <a:t>?</a:t>
            </a:r>
          </a:p>
        </p:txBody>
      </p:sp>
      <p:sp>
        <p:nvSpPr>
          <p:cNvPr id="3" name="Content Placeholder 2"/>
          <p:cNvSpPr>
            <a:spLocks noGrp="1"/>
          </p:cNvSpPr>
          <p:nvPr>
            <p:ph idx="1"/>
          </p:nvPr>
        </p:nvSpPr>
        <p:spPr>
          <a:xfrm>
            <a:off x="791999" y="1275534"/>
            <a:ext cx="7799107" cy="3240432"/>
          </a:xfrm>
        </p:spPr>
        <p:txBody>
          <a:bodyPr>
            <a:normAutofit/>
          </a:bodyPr>
          <a:lstStyle/>
          <a:p>
            <a:pPr>
              <a:spcBef>
                <a:spcPts val="900"/>
              </a:spcBef>
            </a:pPr>
            <a:r>
              <a:rPr lang="sv-SE" sz="1600" dirty="0"/>
              <a:t>Enterprise models are useful for:</a:t>
            </a:r>
          </a:p>
          <a:p>
            <a:pPr lvl="1"/>
            <a:r>
              <a:rPr lang="sv-SE" sz="1600" dirty="0"/>
              <a:t>analysing organisations and their context, and, thereby,</a:t>
            </a:r>
          </a:p>
          <a:p>
            <a:pPr lvl="1">
              <a:spcBef>
                <a:spcPts val="900"/>
              </a:spcBef>
            </a:pPr>
            <a:r>
              <a:rPr lang="sv-SE" sz="1600" dirty="0"/>
              <a:t>designing better solutions in form of organizational change and in form of </a:t>
            </a:r>
            <a:r>
              <a:rPr lang="en-US" sz="1600" dirty="0"/>
              <a:t>software system/IT systems/information systems</a:t>
            </a:r>
          </a:p>
        </p:txBody>
      </p:sp>
    </p:spTree>
    <p:extLst>
      <p:ext uri="{BB962C8B-B14F-4D97-AF65-F5344CB8AC3E}">
        <p14:creationId xmlns:p14="http://schemas.microsoft.com/office/powerpoint/2010/main" val="3646783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System </a:t>
            </a:r>
            <a:r>
              <a:rPr lang="sv-SE" dirty="0" err="1"/>
              <a:t>model</a:t>
            </a:r>
            <a:r>
              <a:rPr lang="sv-SE" dirty="0"/>
              <a:t> - definition</a:t>
            </a:r>
          </a:p>
        </p:txBody>
      </p:sp>
      <p:sp>
        <p:nvSpPr>
          <p:cNvPr id="3" name="Content Placeholder 2"/>
          <p:cNvSpPr>
            <a:spLocks noGrp="1"/>
          </p:cNvSpPr>
          <p:nvPr>
            <p:ph idx="1"/>
          </p:nvPr>
        </p:nvSpPr>
        <p:spPr>
          <a:xfrm>
            <a:off x="791999" y="1275534"/>
            <a:ext cx="7799107" cy="3240432"/>
          </a:xfrm>
        </p:spPr>
        <p:txBody>
          <a:bodyPr>
            <a:normAutofit/>
          </a:bodyPr>
          <a:lstStyle/>
          <a:p>
            <a:pPr>
              <a:spcBef>
                <a:spcPts val="900"/>
              </a:spcBef>
            </a:pPr>
            <a:r>
              <a:rPr lang="en-US" sz="1600" dirty="0"/>
              <a:t>A system model </a:t>
            </a:r>
            <a:r>
              <a:rPr lang="en-US" sz="1800" dirty="0">
                <a:solidFill>
                  <a:srgbClr val="05294B"/>
                </a:solidFill>
                <a:effectLst/>
                <a:latin typeface="AvertaStd"/>
                <a:ea typeface="Times New Roman" panose="02020603050405020304" pitchFamily="18" charset="0"/>
                <a:cs typeface="Times New Roman" panose="02020603050405020304" pitchFamily="18" charset="0"/>
              </a:rPr>
              <a:t>is a representation of an IT system, often showing the architecture, the components or modules that exist, and how they are related to each other. It can also describes the functions, activities, and behaviors within the system</a:t>
            </a:r>
            <a:endParaRPr lang="en-US" sz="1600" dirty="0"/>
          </a:p>
          <a:p>
            <a:pPr marL="0" indent="0">
              <a:spcBef>
                <a:spcPts val="900"/>
              </a:spcBef>
              <a:buNone/>
            </a:pPr>
            <a:endParaRPr lang="en-US" sz="1600" dirty="0"/>
          </a:p>
        </p:txBody>
      </p:sp>
    </p:spTree>
    <p:extLst>
      <p:ext uri="{BB962C8B-B14F-4D97-AF65-F5344CB8AC3E}">
        <p14:creationId xmlns:p14="http://schemas.microsoft.com/office/powerpoint/2010/main" val="2132237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System </a:t>
            </a:r>
            <a:r>
              <a:rPr lang="sv-SE" dirty="0" err="1"/>
              <a:t>model</a:t>
            </a:r>
            <a:r>
              <a:rPr lang="sv-SE" dirty="0"/>
              <a:t> – </a:t>
            </a:r>
            <a:r>
              <a:rPr lang="sv-SE" dirty="0" err="1"/>
              <a:t>why</a:t>
            </a:r>
            <a:r>
              <a:rPr lang="sv-SE" dirty="0"/>
              <a:t> </a:t>
            </a:r>
            <a:r>
              <a:rPr lang="sv-SE" dirty="0" err="1"/>
              <a:t>useful</a:t>
            </a:r>
            <a:r>
              <a:rPr lang="sv-SE" dirty="0"/>
              <a:t>?</a:t>
            </a:r>
          </a:p>
        </p:txBody>
      </p:sp>
      <p:sp>
        <p:nvSpPr>
          <p:cNvPr id="3" name="Content Placeholder 2"/>
          <p:cNvSpPr>
            <a:spLocks noGrp="1"/>
          </p:cNvSpPr>
          <p:nvPr>
            <p:ph idx="1"/>
          </p:nvPr>
        </p:nvSpPr>
        <p:spPr>
          <a:xfrm>
            <a:off x="791999" y="1275534"/>
            <a:ext cx="7799107" cy="3240432"/>
          </a:xfrm>
        </p:spPr>
        <p:txBody>
          <a:bodyPr>
            <a:normAutofit/>
          </a:bodyPr>
          <a:lstStyle/>
          <a:p>
            <a:pPr>
              <a:spcBef>
                <a:spcPts val="900"/>
              </a:spcBef>
            </a:pPr>
            <a:r>
              <a:rPr lang="sv-SE" sz="1600" dirty="0"/>
              <a:t>Systems models are useful tools for:</a:t>
            </a:r>
          </a:p>
          <a:p>
            <a:pPr lvl="1"/>
            <a:r>
              <a:rPr lang="sv-SE" sz="1600" dirty="0"/>
              <a:t>analysing </a:t>
            </a:r>
            <a:r>
              <a:rPr lang="en-US" sz="1600" dirty="0"/>
              <a:t>software system/IT systems/information systems</a:t>
            </a:r>
            <a:endParaRPr lang="sv-SE" sz="1600" dirty="0"/>
          </a:p>
          <a:p>
            <a:pPr lvl="1"/>
            <a:r>
              <a:rPr lang="sv-SE" sz="1600" dirty="0"/>
              <a:t>designing </a:t>
            </a:r>
            <a:r>
              <a:rPr lang="en-US" sz="1600" dirty="0"/>
              <a:t>software system/IT systems/information systems (often used in phases of the system development process)</a:t>
            </a:r>
          </a:p>
        </p:txBody>
      </p:sp>
    </p:spTree>
    <p:extLst>
      <p:ext uri="{BB962C8B-B14F-4D97-AF65-F5344CB8AC3E}">
        <p14:creationId xmlns:p14="http://schemas.microsoft.com/office/powerpoint/2010/main" val="9759674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What is a model?</a:t>
            </a:r>
          </a:p>
        </p:txBody>
      </p:sp>
      <p:sp>
        <p:nvSpPr>
          <p:cNvPr id="3" name="Content Placeholder 2"/>
          <p:cNvSpPr>
            <a:spLocks noGrp="1"/>
          </p:cNvSpPr>
          <p:nvPr>
            <p:ph idx="1"/>
          </p:nvPr>
        </p:nvSpPr>
        <p:spPr>
          <a:xfrm>
            <a:off x="791999" y="1275534"/>
            <a:ext cx="7799107" cy="3240432"/>
          </a:xfrm>
        </p:spPr>
        <p:txBody>
          <a:bodyPr>
            <a:normAutofit/>
          </a:bodyPr>
          <a:lstStyle/>
          <a:p>
            <a:pPr>
              <a:spcBef>
                <a:spcPts val="900"/>
              </a:spcBef>
            </a:pPr>
            <a:r>
              <a:rPr lang="en-US" sz="1600" dirty="0"/>
              <a:t>A model is a structure that represents </a:t>
            </a:r>
            <a:r>
              <a:rPr lang="en-US" sz="1600" dirty="0">
                <a:solidFill>
                  <a:srgbClr val="05294B"/>
                </a:solidFill>
                <a:effectLst/>
                <a:cs typeface="Times New Roman" panose="02020603050405020304" pitchFamily="18" charset="0"/>
              </a:rPr>
              <a:t>a system or a specific aspect of the real world. </a:t>
            </a:r>
            <a:endParaRPr lang="en-US" sz="1600" dirty="0"/>
          </a:p>
        </p:txBody>
      </p:sp>
    </p:spTree>
    <p:extLst>
      <p:ext uri="{BB962C8B-B14F-4D97-AF65-F5344CB8AC3E}">
        <p14:creationId xmlns:p14="http://schemas.microsoft.com/office/powerpoint/2010/main" val="4156478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a:t>How</a:t>
            </a:r>
            <a:r>
              <a:rPr lang="sv-SE" dirty="0"/>
              <a:t> </a:t>
            </a:r>
            <a:r>
              <a:rPr lang="sv-SE" dirty="0" err="1"/>
              <a:t>can</a:t>
            </a:r>
            <a:r>
              <a:rPr lang="sv-SE" dirty="0"/>
              <a:t> a </a:t>
            </a:r>
            <a:r>
              <a:rPr lang="sv-SE" dirty="0" err="1"/>
              <a:t>model</a:t>
            </a:r>
            <a:r>
              <a:rPr lang="sv-SE" dirty="0"/>
              <a:t> be </a:t>
            </a:r>
            <a:r>
              <a:rPr lang="sv-SE" dirty="0" err="1"/>
              <a:t>expressed</a:t>
            </a:r>
            <a:r>
              <a:rPr lang="sv-SE" dirty="0"/>
              <a:t>?</a:t>
            </a:r>
          </a:p>
        </p:txBody>
      </p:sp>
      <p:sp>
        <p:nvSpPr>
          <p:cNvPr id="3" name="Content Placeholder 2"/>
          <p:cNvSpPr>
            <a:spLocks noGrp="1"/>
          </p:cNvSpPr>
          <p:nvPr>
            <p:ph idx="1"/>
          </p:nvPr>
        </p:nvSpPr>
        <p:spPr>
          <a:xfrm>
            <a:off x="791999" y="1275534"/>
            <a:ext cx="7799107" cy="3240432"/>
          </a:xfrm>
        </p:spPr>
        <p:txBody>
          <a:bodyPr>
            <a:normAutofit/>
          </a:bodyPr>
          <a:lstStyle/>
          <a:p>
            <a:pPr>
              <a:spcBef>
                <a:spcPts val="900"/>
              </a:spcBef>
            </a:pPr>
            <a:r>
              <a:rPr lang="en-US" sz="1600" dirty="0">
                <a:solidFill>
                  <a:srgbClr val="05294B"/>
                </a:solidFill>
                <a:effectLst/>
                <a:cs typeface="Times New Roman" panose="02020603050405020304" pitchFamily="18" charset="0"/>
              </a:rPr>
              <a:t>A model can be expressed in different forms. </a:t>
            </a:r>
          </a:p>
          <a:p>
            <a:pPr>
              <a:spcBef>
                <a:spcPts val="900"/>
              </a:spcBef>
            </a:pPr>
            <a:r>
              <a:rPr lang="en-US" sz="1600" dirty="0"/>
              <a:t>A model can, for example, be textual, numerical or graphical. </a:t>
            </a:r>
          </a:p>
          <a:p>
            <a:pPr>
              <a:spcBef>
                <a:spcPts val="900"/>
              </a:spcBef>
            </a:pPr>
            <a:r>
              <a:rPr lang="en-US" sz="1600" dirty="0"/>
              <a:t>We focus on </a:t>
            </a:r>
            <a:r>
              <a:rPr lang="en-US" sz="1600" b="1" dirty="0"/>
              <a:t>graphical models </a:t>
            </a:r>
            <a:r>
              <a:rPr lang="en-US" sz="1600" dirty="0"/>
              <a:t>in this course, that is, models that visualizing objects, relationships, processes, actions, </a:t>
            </a:r>
            <a:r>
              <a:rPr lang="en-US" sz="1600" dirty="0" err="1"/>
              <a:t>etc</a:t>
            </a:r>
            <a:r>
              <a:rPr lang="en-US" sz="1600" dirty="0"/>
              <a:t>, using graphical elements, such as named boxes, arrows, </a:t>
            </a:r>
            <a:r>
              <a:rPr lang="en-US" sz="1600" dirty="0" err="1"/>
              <a:t>etc</a:t>
            </a:r>
            <a:r>
              <a:rPr lang="en-US" sz="1600" dirty="0"/>
              <a:t> </a:t>
            </a:r>
          </a:p>
        </p:txBody>
      </p:sp>
    </p:spTree>
    <p:extLst>
      <p:ext uri="{BB962C8B-B14F-4D97-AF65-F5344CB8AC3E}">
        <p14:creationId xmlns:p14="http://schemas.microsoft.com/office/powerpoint/2010/main" val="21501921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2"/>
          <p:cNvSpPr>
            <a:spLocks noGrp="1"/>
          </p:cNvSpPr>
          <p:nvPr>
            <p:ph type="sldNum" sz="quarter" idx="10"/>
          </p:nvPr>
        </p:nvSpPr>
        <p:spPr/>
        <p:txBody>
          <a:bodyPr/>
          <a:lstStyle/>
          <a:p>
            <a:fld id="{66824A2D-DC8D-4912-B1CF-A4C43ADD9103}" type="slidenum">
              <a:rPr lang="sv-SE" altLang="sv-SE"/>
              <a:pPr/>
              <a:t>18</a:t>
            </a:fld>
            <a:endParaRPr lang="sv-SE" altLang="sv-SE"/>
          </a:p>
        </p:txBody>
      </p:sp>
      <p:sp>
        <p:nvSpPr>
          <p:cNvPr id="953346" name="Rectangle 2"/>
          <p:cNvSpPr>
            <a:spLocks noGrp="1" noChangeArrowheads="1"/>
          </p:cNvSpPr>
          <p:nvPr>
            <p:ph type="title"/>
          </p:nvPr>
        </p:nvSpPr>
        <p:spPr>
          <a:xfrm>
            <a:off x="553696" y="321470"/>
            <a:ext cx="6001940" cy="857250"/>
          </a:xfrm>
        </p:spPr>
        <p:txBody>
          <a:bodyPr/>
          <a:lstStyle/>
          <a:p>
            <a:r>
              <a:rPr lang="en-GB" altLang="sv-SE" dirty="0"/>
              <a:t>Static and Dynamic Models</a:t>
            </a:r>
          </a:p>
        </p:txBody>
      </p:sp>
      <p:sp>
        <p:nvSpPr>
          <p:cNvPr id="953347" name="Line 3"/>
          <p:cNvSpPr>
            <a:spLocks noChangeShapeType="1"/>
          </p:cNvSpPr>
          <p:nvPr/>
        </p:nvSpPr>
        <p:spPr bwMode="auto">
          <a:xfrm>
            <a:off x="5397158" y="1550194"/>
            <a:ext cx="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sv-SE" sz="1350"/>
          </a:p>
        </p:txBody>
      </p:sp>
      <p:sp>
        <p:nvSpPr>
          <p:cNvPr id="953348" name="Text Box 4"/>
          <p:cNvSpPr txBox="1">
            <a:spLocks noChangeArrowheads="1"/>
          </p:cNvSpPr>
          <p:nvPr/>
        </p:nvSpPr>
        <p:spPr bwMode="auto">
          <a:xfrm>
            <a:off x="607273" y="2923073"/>
            <a:ext cx="551906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GB" altLang="sv-SE" dirty="0"/>
              <a:t>Dynamic/Behavioural models</a:t>
            </a:r>
          </a:p>
        </p:txBody>
      </p:sp>
      <p:sp>
        <p:nvSpPr>
          <p:cNvPr id="953349" name="Text Box 5"/>
          <p:cNvSpPr txBox="1">
            <a:spLocks noChangeArrowheads="1"/>
          </p:cNvSpPr>
          <p:nvPr/>
        </p:nvSpPr>
        <p:spPr bwMode="auto">
          <a:xfrm>
            <a:off x="598939" y="3319463"/>
            <a:ext cx="6836875" cy="94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buFontTx/>
              <a:buChar char="-"/>
            </a:pPr>
            <a:r>
              <a:rPr lang="en-GB" altLang="sv-SE" sz="1400" dirty="0">
                <a:latin typeface="Verdana" pitchFamily="34" charset="0"/>
                <a:ea typeface="Verdana" pitchFamily="34" charset="0"/>
                <a:cs typeface="Verdana" pitchFamily="34" charset="0"/>
              </a:rPr>
              <a:t> specify dynamic aspects of </a:t>
            </a:r>
            <a:r>
              <a:rPr lang="en-US" sz="1400" dirty="0">
                <a:latin typeface="Verdana" pitchFamily="34" charset="0"/>
                <a:ea typeface="Verdana" pitchFamily="34" charset="0"/>
                <a:cs typeface="Verdana" pitchFamily="34" charset="0"/>
              </a:rPr>
              <a:t>the real world/system</a:t>
            </a:r>
            <a:endParaRPr lang="en-GB" altLang="sv-SE" sz="1400" dirty="0">
              <a:latin typeface="Verdana" pitchFamily="34" charset="0"/>
              <a:ea typeface="Verdana" pitchFamily="34" charset="0"/>
              <a:cs typeface="Verdana" pitchFamily="34" charset="0"/>
            </a:endParaRPr>
          </a:p>
          <a:p>
            <a:pPr eaLnBrk="0" hangingPunct="0">
              <a:buFontTx/>
              <a:buChar char="-"/>
            </a:pPr>
            <a:r>
              <a:rPr lang="en-GB" altLang="sv-SE" sz="1400" dirty="0">
                <a:latin typeface="Verdana" pitchFamily="34" charset="0"/>
                <a:ea typeface="Verdana" pitchFamily="34" charset="0"/>
                <a:cs typeface="Verdana" pitchFamily="34" charset="0"/>
              </a:rPr>
              <a:t> more precisely: how does objects and their relationships change</a:t>
            </a:r>
          </a:p>
          <a:p>
            <a:pPr eaLnBrk="0" hangingPunct="0">
              <a:buFontTx/>
              <a:buChar char="-"/>
            </a:pPr>
            <a:r>
              <a:rPr lang="en-GB" altLang="sv-SE" sz="1400" dirty="0">
                <a:latin typeface="Verdana" pitchFamily="34" charset="0"/>
                <a:ea typeface="Verdana" pitchFamily="34" charset="0"/>
                <a:cs typeface="Verdana" pitchFamily="34" charset="0"/>
              </a:rPr>
              <a:t> answer the questions: “How does the things change”</a:t>
            </a:r>
            <a:r>
              <a:rPr lang="en-GB" altLang="sv-SE" sz="1350" dirty="0"/>
              <a:t> </a:t>
            </a:r>
            <a:br>
              <a:rPr lang="en-GB" altLang="sv-SE" sz="1350" dirty="0"/>
            </a:br>
            <a:endParaRPr lang="en-GB" altLang="sv-SE" sz="1350" dirty="0"/>
          </a:p>
        </p:txBody>
      </p:sp>
      <p:sp>
        <p:nvSpPr>
          <p:cNvPr id="953350" name="Text Box 6"/>
          <p:cNvSpPr txBox="1">
            <a:spLocks noChangeArrowheads="1"/>
          </p:cNvSpPr>
          <p:nvPr/>
        </p:nvSpPr>
        <p:spPr bwMode="auto">
          <a:xfrm>
            <a:off x="553696" y="1354932"/>
            <a:ext cx="57901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GB" altLang="sv-SE" dirty="0"/>
              <a:t>Static/Structural models</a:t>
            </a:r>
          </a:p>
        </p:txBody>
      </p:sp>
      <p:sp>
        <p:nvSpPr>
          <p:cNvPr id="953351" name="Text Box 7"/>
          <p:cNvSpPr txBox="1">
            <a:spLocks noChangeArrowheads="1"/>
          </p:cNvSpPr>
          <p:nvPr/>
        </p:nvSpPr>
        <p:spPr bwMode="auto">
          <a:xfrm>
            <a:off x="607274" y="1707356"/>
            <a:ext cx="7349276" cy="94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buFontTx/>
              <a:buChar char="-"/>
            </a:pPr>
            <a:r>
              <a:rPr lang="en-GB" altLang="sv-SE" sz="1400" dirty="0">
                <a:latin typeface="Verdana" pitchFamily="34" charset="0"/>
                <a:ea typeface="Verdana" pitchFamily="34" charset="0"/>
                <a:cs typeface="Verdana" pitchFamily="34" charset="0"/>
              </a:rPr>
              <a:t> specify static aspects of </a:t>
            </a:r>
            <a:r>
              <a:rPr lang="en-US" sz="1400" dirty="0">
                <a:latin typeface="Verdana" pitchFamily="34" charset="0"/>
                <a:ea typeface="Verdana" pitchFamily="34" charset="0"/>
                <a:cs typeface="Verdana" pitchFamily="34" charset="0"/>
              </a:rPr>
              <a:t>the real world/system</a:t>
            </a:r>
            <a:endParaRPr lang="en-GB" altLang="sv-SE" sz="1400" dirty="0">
              <a:latin typeface="Verdana" pitchFamily="34" charset="0"/>
              <a:ea typeface="Verdana" pitchFamily="34" charset="0"/>
              <a:cs typeface="Verdana" pitchFamily="34" charset="0"/>
            </a:endParaRPr>
          </a:p>
          <a:p>
            <a:pPr eaLnBrk="0" hangingPunct="0">
              <a:buFontTx/>
              <a:buChar char="-"/>
            </a:pPr>
            <a:r>
              <a:rPr lang="en-GB" altLang="sv-SE" sz="1400" dirty="0">
                <a:latin typeface="Verdana" pitchFamily="34" charset="0"/>
                <a:ea typeface="Verdana" pitchFamily="34" charset="0"/>
                <a:cs typeface="Verdana" pitchFamily="34" charset="0"/>
              </a:rPr>
              <a:t> more precisely: which objects exists and their relationships </a:t>
            </a:r>
          </a:p>
          <a:p>
            <a:pPr eaLnBrk="0" hangingPunct="0">
              <a:buFontTx/>
              <a:buChar char="-"/>
            </a:pPr>
            <a:r>
              <a:rPr lang="en-GB" altLang="sv-SE" sz="1400" dirty="0">
                <a:latin typeface="Verdana" pitchFamily="34" charset="0"/>
                <a:ea typeface="Verdana" pitchFamily="34" charset="0"/>
                <a:cs typeface="Verdana" pitchFamily="34" charset="0"/>
              </a:rPr>
              <a:t> answer the question: “What things exist? </a:t>
            </a:r>
          </a:p>
          <a:p>
            <a:pPr eaLnBrk="0" hangingPunct="0">
              <a:buFontTx/>
              <a:buChar char="-"/>
            </a:pPr>
            <a:endParaRPr lang="en-GB" altLang="sv-SE" sz="1350" dirty="0">
              <a:latin typeface="Verdana" panose="020B0604030504040204" pitchFamily="34" charset="0"/>
            </a:endParaRPr>
          </a:p>
        </p:txBody>
      </p:sp>
      <p:grpSp>
        <p:nvGrpSpPr>
          <p:cNvPr id="953352" name="Group 8"/>
          <p:cNvGrpSpPr>
            <a:grpSpLocks/>
          </p:cNvGrpSpPr>
          <p:nvPr/>
        </p:nvGrpSpPr>
        <p:grpSpPr bwMode="auto">
          <a:xfrm>
            <a:off x="6677025" y="1452563"/>
            <a:ext cx="972741" cy="594122"/>
            <a:chOff x="3288" y="3748"/>
            <a:chExt cx="681" cy="362"/>
          </a:xfrm>
        </p:grpSpPr>
        <p:grpSp>
          <p:nvGrpSpPr>
            <p:cNvPr id="953353" name="Group 9"/>
            <p:cNvGrpSpPr>
              <a:grpSpLocks/>
            </p:cNvGrpSpPr>
            <p:nvPr/>
          </p:nvGrpSpPr>
          <p:grpSpPr bwMode="auto">
            <a:xfrm>
              <a:off x="3288" y="3748"/>
              <a:ext cx="227" cy="136"/>
              <a:chOff x="3288" y="3748"/>
              <a:chExt cx="227" cy="136"/>
            </a:xfrm>
          </p:grpSpPr>
          <p:sp>
            <p:nvSpPr>
              <p:cNvPr id="953354" name="Rectangle 10"/>
              <p:cNvSpPr>
                <a:spLocks noChangeArrowheads="1"/>
              </p:cNvSpPr>
              <p:nvPr/>
            </p:nvSpPr>
            <p:spPr bwMode="auto">
              <a:xfrm>
                <a:off x="3288" y="3748"/>
                <a:ext cx="227" cy="13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1350"/>
              </a:p>
            </p:txBody>
          </p:sp>
          <p:sp>
            <p:nvSpPr>
              <p:cNvPr id="953355" name="Line 11"/>
              <p:cNvSpPr>
                <a:spLocks noChangeShapeType="1"/>
              </p:cNvSpPr>
              <p:nvPr/>
            </p:nvSpPr>
            <p:spPr bwMode="auto">
              <a:xfrm>
                <a:off x="3288" y="3793"/>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350"/>
              </a:p>
            </p:txBody>
          </p:sp>
          <p:sp>
            <p:nvSpPr>
              <p:cNvPr id="953356" name="Line 12"/>
              <p:cNvSpPr>
                <a:spLocks noChangeShapeType="1"/>
              </p:cNvSpPr>
              <p:nvPr/>
            </p:nvSpPr>
            <p:spPr bwMode="auto">
              <a:xfrm>
                <a:off x="3288" y="3838"/>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350"/>
              </a:p>
            </p:txBody>
          </p:sp>
        </p:grpSp>
        <p:grpSp>
          <p:nvGrpSpPr>
            <p:cNvPr id="953357" name="Group 13"/>
            <p:cNvGrpSpPr>
              <a:grpSpLocks/>
            </p:cNvGrpSpPr>
            <p:nvPr/>
          </p:nvGrpSpPr>
          <p:grpSpPr bwMode="auto">
            <a:xfrm>
              <a:off x="3515" y="3974"/>
              <a:ext cx="227" cy="136"/>
              <a:chOff x="3288" y="3748"/>
              <a:chExt cx="227" cy="136"/>
            </a:xfrm>
          </p:grpSpPr>
          <p:sp>
            <p:nvSpPr>
              <p:cNvPr id="953358" name="Rectangle 14"/>
              <p:cNvSpPr>
                <a:spLocks noChangeArrowheads="1"/>
              </p:cNvSpPr>
              <p:nvPr/>
            </p:nvSpPr>
            <p:spPr bwMode="auto">
              <a:xfrm>
                <a:off x="3288" y="3748"/>
                <a:ext cx="227" cy="13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1350"/>
              </a:p>
            </p:txBody>
          </p:sp>
          <p:sp>
            <p:nvSpPr>
              <p:cNvPr id="953359" name="Line 15"/>
              <p:cNvSpPr>
                <a:spLocks noChangeShapeType="1"/>
              </p:cNvSpPr>
              <p:nvPr/>
            </p:nvSpPr>
            <p:spPr bwMode="auto">
              <a:xfrm>
                <a:off x="3288" y="3793"/>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350"/>
              </a:p>
            </p:txBody>
          </p:sp>
          <p:sp>
            <p:nvSpPr>
              <p:cNvPr id="953360" name="Line 16"/>
              <p:cNvSpPr>
                <a:spLocks noChangeShapeType="1"/>
              </p:cNvSpPr>
              <p:nvPr/>
            </p:nvSpPr>
            <p:spPr bwMode="auto">
              <a:xfrm>
                <a:off x="3288" y="3838"/>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350"/>
              </a:p>
            </p:txBody>
          </p:sp>
        </p:grpSp>
        <p:grpSp>
          <p:nvGrpSpPr>
            <p:cNvPr id="953361" name="Group 17"/>
            <p:cNvGrpSpPr>
              <a:grpSpLocks/>
            </p:cNvGrpSpPr>
            <p:nvPr/>
          </p:nvGrpSpPr>
          <p:grpSpPr bwMode="auto">
            <a:xfrm>
              <a:off x="3742" y="3748"/>
              <a:ext cx="227" cy="136"/>
              <a:chOff x="3288" y="3748"/>
              <a:chExt cx="227" cy="136"/>
            </a:xfrm>
          </p:grpSpPr>
          <p:sp>
            <p:nvSpPr>
              <p:cNvPr id="953362" name="Rectangle 18"/>
              <p:cNvSpPr>
                <a:spLocks noChangeArrowheads="1"/>
              </p:cNvSpPr>
              <p:nvPr/>
            </p:nvSpPr>
            <p:spPr bwMode="auto">
              <a:xfrm>
                <a:off x="3288" y="3748"/>
                <a:ext cx="227" cy="13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1350"/>
              </a:p>
            </p:txBody>
          </p:sp>
          <p:sp>
            <p:nvSpPr>
              <p:cNvPr id="953363" name="Line 19"/>
              <p:cNvSpPr>
                <a:spLocks noChangeShapeType="1"/>
              </p:cNvSpPr>
              <p:nvPr/>
            </p:nvSpPr>
            <p:spPr bwMode="auto">
              <a:xfrm>
                <a:off x="3288" y="3793"/>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350"/>
              </a:p>
            </p:txBody>
          </p:sp>
          <p:sp>
            <p:nvSpPr>
              <p:cNvPr id="953364" name="Line 20"/>
              <p:cNvSpPr>
                <a:spLocks noChangeShapeType="1"/>
              </p:cNvSpPr>
              <p:nvPr/>
            </p:nvSpPr>
            <p:spPr bwMode="auto">
              <a:xfrm>
                <a:off x="3288" y="3838"/>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350"/>
              </a:p>
            </p:txBody>
          </p:sp>
        </p:grpSp>
        <p:sp>
          <p:nvSpPr>
            <p:cNvPr id="953365" name="Line 21"/>
            <p:cNvSpPr>
              <a:spLocks noChangeShapeType="1"/>
            </p:cNvSpPr>
            <p:nvPr/>
          </p:nvSpPr>
          <p:spPr bwMode="auto">
            <a:xfrm>
              <a:off x="3379" y="3884"/>
              <a:ext cx="136"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350"/>
            </a:p>
          </p:txBody>
        </p:sp>
        <p:sp>
          <p:nvSpPr>
            <p:cNvPr id="953366" name="Line 22"/>
            <p:cNvSpPr>
              <a:spLocks noChangeShapeType="1"/>
            </p:cNvSpPr>
            <p:nvPr/>
          </p:nvSpPr>
          <p:spPr bwMode="auto">
            <a:xfrm>
              <a:off x="3515" y="3793"/>
              <a:ext cx="227"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350"/>
            </a:p>
          </p:txBody>
        </p:sp>
      </p:grpSp>
      <p:grpSp>
        <p:nvGrpSpPr>
          <p:cNvPr id="953367" name="Group 23"/>
          <p:cNvGrpSpPr>
            <a:grpSpLocks/>
          </p:cNvGrpSpPr>
          <p:nvPr/>
        </p:nvGrpSpPr>
        <p:grpSpPr bwMode="auto">
          <a:xfrm>
            <a:off x="6785373" y="3076576"/>
            <a:ext cx="864394" cy="1079897"/>
            <a:chOff x="3152" y="1480"/>
            <a:chExt cx="545" cy="544"/>
          </a:xfrm>
        </p:grpSpPr>
        <p:sp>
          <p:nvSpPr>
            <p:cNvPr id="953368" name="AutoShape 24"/>
            <p:cNvSpPr>
              <a:spLocks noChangeArrowheads="1"/>
            </p:cNvSpPr>
            <p:nvPr/>
          </p:nvSpPr>
          <p:spPr bwMode="auto">
            <a:xfrm>
              <a:off x="3152" y="1480"/>
              <a:ext cx="182" cy="91"/>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1350"/>
            </a:p>
          </p:txBody>
        </p:sp>
        <p:sp>
          <p:nvSpPr>
            <p:cNvPr id="953369" name="AutoShape 25"/>
            <p:cNvSpPr>
              <a:spLocks noChangeArrowheads="1"/>
            </p:cNvSpPr>
            <p:nvPr/>
          </p:nvSpPr>
          <p:spPr bwMode="auto">
            <a:xfrm>
              <a:off x="3515" y="1480"/>
              <a:ext cx="182" cy="91"/>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1350"/>
            </a:p>
          </p:txBody>
        </p:sp>
        <p:sp>
          <p:nvSpPr>
            <p:cNvPr id="953370" name="Line 26"/>
            <p:cNvSpPr>
              <a:spLocks noChangeShapeType="1"/>
            </p:cNvSpPr>
            <p:nvPr/>
          </p:nvSpPr>
          <p:spPr bwMode="auto">
            <a:xfrm>
              <a:off x="3243" y="1571"/>
              <a:ext cx="181" cy="1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350"/>
            </a:p>
          </p:txBody>
        </p:sp>
        <p:sp>
          <p:nvSpPr>
            <p:cNvPr id="953371" name="Line 27"/>
            <p:cNvSpPr>
              <a:spLocks noChangeShapeType="1"/>
            </p:cNvSpPr>
            <p:nvPr/>
          </p:nvSpPr>
          <p:spPr bwMode="auto">
            <a:xfrm flipH="1">
              <a:off x="3424" y="1571"/>
              <a:ext cx="227" cy="1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350"/>
            </a:p>
          </p:txBody>
        </p:sp>
        <p:sp>
          <p:nvSpPr>
            <p:cNvPr id="953372" name="Line 28"/>
            <p:cNvSpPr>
              <a:spLocks noChangeShapeType="1"/>
            </p:cNvSpPr>
            <p:nvPr/>
          </p:nvSpPr>
          <p:spPr bwMode="auto">
            <a:xfrm>
              <a:off x="3244" y="1707"/>
              <a:ext cx="3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350"/>
            </a:p>
          </p:txBody>
        </p:sp>
        <p:sp>
          <p:nvSpPr>
            <p:cNvPr id="953373" name="Line 29"/>
            <p:cNvSpPr>
              <a:spLocks noChangeShapeType="1"/>
            </p:cNvSpPr>
            <p:nvPr/>
          </p:nvSpPr>
          <p:spPr bwMode="auto">
            <a:xfrm>
              <a:off x="3424" y="1707"/>
              <a:ext cx="0" cy="22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350"/>
            </a:p>
          </p:txBody>
        </p:sp>
        <p:sp>
          <p:nvSpPr>
            <p:cNvPr id="953374" name="AutoShape 30"/>
            <p:cNvSpPr>
              <a:spLocks noChangeArrowheads="1"/>
            </p:cNvSpPr>
            <p:nvPr/>
          </p:nvSpPr>
          <p:spPr bwMode="auto">
            <a:xfrm>
              <a:off x="3334" y="1933"/>
              <a:ext cx="182" cy="91"/>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1350"/>
            </a:p>
          </p:txBody>
        </p:sp>
      </p:grpSp>
    </p:spTree>
    <p:custDataLst>
      <p:tags r:id="rId1"/>
    </p:custDataLst>
    <p:extLst>
      <p:ext uri="{BB962C8B-B14F-4D97-AF65-F5344CB8AC3E}">
        <p14:creationId xmlns:p14="http://schemas.microsoft.com/office/powerpoint/2010/main" val="509120609"/>
      </p:ext>
    </p:extLst>
  </p:cSld>
  <p:clrMapOvr>
    <a:masterClrMapping/>
  </p:clrMapOvr>
  <p:transition>
    <p:cover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33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5335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5334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5336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53351">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53351">
                                            <p:txEl>
                                              <p:pRg st="1" end="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953351">
                                            <p:txEl>
                                              <p:pRg st="2" end="2"/>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953349">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53349">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5334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3348" grpId="0"/>
      <p:bldP spid="95335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sv-SE" dirty="0"/>
              <a:t>As-Is and To-Be Models</a:t>
            </a:r>
            <a:endParaRPr lang="sv-SE" dirty="0"/>
          </a:p>
        </p:txBody>
      </p:sp>
      <p:sp>
        <p:nvSpPr>
          <p:cNvPr id="3" name="Content Placeholder 2"/>
          <p:cNvSpPr>
            <a:spLocks noGrp="1"/>
          </p:cNvSpPr>
          <p:nvPr>
            <p:ph idx="1"/>
          </p:nvPr>
        </p:nvSpPr>
        <p:spPr>
          <a:xfrm>
            <a:off x="791999" y="1275534"/>
            <a:ext cx="7799107" cy="3240432"/>
          </a:xfrm>
        </p:spPr>
        <p:txBody>
          <a:bodyPr>
            <a:normAutofit/>
          </a:bodyPr>
          <a:lstStyle/>
          <a:p>
            <a:pPr>
              <a:spcBef>
                <a:spcPts val="900"/>
              </a:spcBef>
            </a:pPr>
            <a:r>
              <a:rPr lang="en-US" sz="1600" b="1" dirty="0"/>
              <a:t>An as-is model </a:t>
            </a:r>
            <a:r>
              <a:rPr lang="en-US" sz="1600" dirty="0"/>
              <a:t>is a model that describes a certain aspect of the real world/system as it is just now </a:t>
            </a:r>
          </a:p>
          <a:p>
            <a:pPr>
              <a:spcBef>
                <a:spcPts val="900"/>
              </a:spcBef>
            </a:pPr>
            <a:r>
              <a:rPr lang="en-US" sz="1600" b="1" dirty="0"/>
              <a:t>A to-be model </a:t>
            </a:r>
            <a:r>
              <a:rPr lang="en-US" sz="1600" dirty="0"/>
              <a:t>is a model that describes a future state of a certain aspect of the real world/system</a:t>
            </a:r>
          </a:p>
        </p:txBody>
      </p:sp>
    </p:spTree>
    <p:extLst>
      <p:ext uri="{BB962C8B-B14F-4D97-AF65-F5344CB8AC3E}">
        <p14:creationId xmlns:p14="http://schemas.microsoft.com/office/powerpoint/2010/main" val="3298449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4294967295"/>
          </p:nvPr>
        </p:nvSpPr>
        <p:spPr>
          <a:xfrm>
            <a:off x="7110412" y="4974432"/>
            <a:ext cx="547688" cy="16906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50" i="1">
                <a:solidFill>
                  <a:schemeClr val="tx1"/>
                </a:solidFill>
                <a:latin typeface="Arial" panose="020B0604020202020204" pitchFamily="34" charset="0"/>
              </a:defRPr>
            </a:lvl1pPr>
            <a:lvl2pPr marL="557213" indent="-214313" eaLnBrk="0" hangingPunct="0">
              <a:defRPr sz="1050" i="1">
                <a:solidFill>
                  <a:schemeClr val="tx1"/>
                </a:solidFill>
                <a:latin typeface="Arial" panose="020B0604020202020204" pitchFamily="34" charset="0"/>
              </a:defRPr>
            </a:lvl2pPr>
            <a:lvl3pPr marL="857250" indent="-171450" eaLnBrk="0" hangingPunct="0">
              <a:defRPr sz="1050" i="1">
                <a:solidFill>
                  <a:schemeClr val="tx1"/>
                </a:solidFill>
                <a:latin typeface="Arial" panose="020B0604020202020204" pitchFamily="34" charset="0"/>
              </a:defRPr>
            </a:lvl3pPr>
            <a:lvl4pPr marL="1200150" indent="-171450" eaLnBrk="0" hangingPunct="0">
              <a:defRPr sz="1050" i="1">
                <a:solidFill>
                  <a:schemeClr val="tx1"/>
                </a:solidFill>
                <a:latin typeface="Arial" panose="020B0604020202020204" pitchFamily="34" charset="0"/>
              </a:defRPr>
            </a:lvl4pPr>
            <a:lvl5pPr marL="1543050" indent="-171450" eaLnBrk="0" hangingPunct="0">
              <a:defRPr sz="1050" i="1">
                <a:solidFill>
                  <a:schemeClr val="tx1"/>
                </a:solidFill>
                <a:latin typeface="Arial" panose="020B0604020202020204" pitchFamily="34" charset="0"/>
              </a:defRPr>
            </a:lvl5pPr>
            <a:lvl6pPr marL="1885950" indent="-171450" eaLnBrk="0" fontAlgn="base" hangingPunct="0">
              <a:spcBef>
                <a:spcPct val="0"/>
              </a:spcBef>
              <a:spcAft>
                <a:spcPct val="0"/>
              </a:spcAft>
              <a:defRPr sz="1050" i="1">
                <a:solidFill>
                  <a:schemeClr val="tx1"/>
                </a:solidFill>
                <a:latin typeface="Arial" panose="020B0604020202020204" pitchFamily="34" charset="0"/>
              </a:defRPr>
            </a:lvl6pPr>
            <a:lvl7pPr marL="2228850" indent="-171450" eaLnBrk="0" fontAlgn="base" hangingPunct="0">
              <a:spcBef>
                <a:spcPct val="0"/>
              </a:spcBef>
              <a:spcAft>
                <a:spcPct val="0"/>
              </a:spcAft>
              <a:defRPr sz="1050" i="1">
                <a:solidFill>
                  <a:schemeClr val="tx1"/>
                </a:solidFill>
                <a:latin typeface="Arial" panose="020B0604020202020204" pitchFamily="34" charset="0"/>
              </a:defRPr>
            </a:lvl7pPr>
            <a:lvl8pPr marL="2571750" indent="-171450" eaLnBrk="0" fontAlgn="base" hangingPunct="0">
              <a:spcBef>
                <a:spcPct val="0"/>
              </a:spcBef>
              <a:spcAft>
                <a:spcPct val="0"/>
              </a:spcAft>
              <a:defRPr sz="1050" i="1">
                <a:solidFill>
                  <a:schemeClr val="tx1"/>
                </a:solidFill>
                <a:latin typeface="Arial" panose="020B0604020202020204" pitchFamily="34" charset="0"/>
              </a:defRPr>
            </a:lvl8pPr>
            <a:lvl9pPr marL="2914650" indent="-171450" eaLnBrk="0" fontAlgn="base" hangingPunct="0">
              <a:spcBef>
                <a:spcPct val="0"/>
              </a:spcBef>
              <a:spcAft>
                <a:spcPct val="0"/>
              </a:spcAft>
              <a:defRPr sz="1050" i="1">
                <a:solidFill>
                  <a:schemeClr val="tx1"/>
                </a:solidFill>
                <a:latin typeface="Arial" panose="020B0604020202020204" pitchFamily="34" charset="0"/>
              </a:defRPr>
            </a:lvl9pPr>
          </a:lstStyle>
          <a:p>
            <a:pPr eaLnBrk="1" hangingPunct="1"/>
            <a:fld id="{E59117A6-B975-45A5-A09F-B1EC89DB7E4B}" type="slidenum">
              <a:rPr lang="sv-SE" altLang="sv-SE" sz="750" i="0"/>
              <a:pPr eaLnBrk="1" hangingPunct="1"/>
              <a:t>2</a:t>
            </a:fld>
            <a:endParaRPr lang="sv-SE" altLang="sv-SE" sz="750" i="0"/>
          </a:p>
        </p:txBody>
      </p:sp>
      <p:sp>
        <p:nvSpPr>
          <p:cNvPr id="14339" name="Rectangle 2"/>
          <p:cNvSpPr>
            <a:spLocks noGrp="1" noChangeArrowheads="1"/>
          </p:cNvSpPr>
          <p:nvPr>
            <p:ph type="body" idx="1"/>
          </p:nvPr>
        </p:nvSpPr>
        <p:spPr/>
        <p:txBody>
          <a:bodyPr/>
          <a:lstStyle/>
          <a:p>
            <a:pPr eaLnBrk="1" hangingPunct="1">
              <a:buFont typeface="Wingdings" panose="05000000000000000000" pitchFamily="2" charset="2"/>
              <a:buNone/>
            </a:pPr>
            <a:r>
              <a:rPr lang="sv-SE" altLang="sv-SE" dirty="0"/>
              <a:t>Enterprise and System Models</a:t>
            </a:r>
            <a:endParaRPr lang="en-US" altLang="sv-SE" dirty="0"/>
          </a:p>
        </p:txBody>
      </p:sp>
    </p:spTree>
    <p:extLst>
      <p:ext uri="{BB962C8B-B14F-4D97-AF65-F5344CB8AC3E}">
        <p14:creationId xmlns:p14="http://schemas.microsoft.com/office/powerpoint/2010/main" val="4747725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sv-SE" dirty="0"/>
              <a:t>Why Models?</a:t>
            </a:r>
            <a:endParaRPr lang="sv-SE" dirty="0"/>
          </a:p>
        </p:txBody>
      </p:sp>
      <p:sp>
        <p:nvSpPr>
          <p:cNvPr id="3" name="Content Placeholder 2"/>
          <p:cNvSpPr>
            <a:spLocks noGrp="1"/>
          </p:cNvSpPr>
          <p:nvPr>
            <p:ph idx="1"/>
          </p:nvPr>
        </p:nvSpPr>
        <p:spPr>
          <a:xfrm>
            <a:off x="791999" y="1275534"/>
            <a:ext cx="7799107" cy="3240432"/>
          </a:xfrm>
        </p:spPr>
        <p:txBody>
          <a:bodyPr>
            <a:noAutofit/>
          </a:bodyPr>
          <a:lstStyle/>
          <a:p>
            <a:pPr>
              <a:spcBef>
                <a:spcPts val="900"/>
              </a:spcBef>
            </a:pPr>
            <a:r>
              <a:rPr lang="en-US" sz="1600" dirty="0"/>
              <a:t>A means for analyzing part of the real world to identify problems</a:t>
            </a:r>
          </a:p>
          <a:p>
            <a:pPr>
              <a:spcBef>
                <a:spcPts val="900"/>
              </a:spcBef>
            </a:pPr>
            <a:r>
              <a:rPr lang="en-US" sz="1600" dirty="0"/>
              <a:t>A means for gathering requirement on a system</a:t>
            </a:r>
          </a:p>
          <a:p>
            <a:pPr>
              <a:spcBef>
                <a:spcPts val="900"/>
              </a:spcBef>
            </a:pPr>
            <a:r>
              <a:rPr lang="en-US" sz="1600" dirty="0"/>
              <a:t>A means for designing a system - for example, using models for design of to-be business process or a new software system</a:t>
            </a:r>
          </a:p>
          <a:p>
            <a:pPr>
              <a:spcBef>
                <a:spcPts val="900"/>
              </a:spcBef>
            </a:pPr>
            <a:r>
              <a:rPr lang="en-US" sz="1600" dirty="0"/>
              <a:t>A means for communication (for example, between several stakeholders)</a:t>
            </a:r>
          </a:p>
        </p:txBody>
      </p:sp>
    </p:spTree>
    <p:extLst>
      <p:ext uri="{BB962C8B-B14F-4D97-AF65-F5344CB8AC3E}">
        <p14:creationId xmlns:p14="http://schemas.microsoft.com/office/powerpoint/2010/main" val="13182935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sv-SE" dirty="0"/>
              <a:t>Why Modelling Language?</a:t>
            </a:r>
            <a:endParaRPr lang="sv-SE" dirty="0"/>
          </a:p>
        </p:txBody>
      </p:sp>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6312" y="2528009"/>
            <a:ext cx="1694704" cy="80872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nvGrpSpPr>
          <p:cNvPr id="5" name="Group 8"/>
          <p:cNvGrpSpPr>
            <a:grpSpLocks/>
          </p:cNvGrpSpPr>
          <p:nvPr/>
        </p:nvGrpSpPr>
        <p:grpSpPr bwMode="auto">
          <a:xfrm>
            <a:off x="3924512" y="1923554"/>
            <a:ext cx="972741" cy="594122"/>
            <a:chOff x="3288" y="3748"/>
            <a:chExt cx="681" cy="362"/>
          </a:xfrm>
        </p:grpSpPr>
        <p:grpSp>
          <p:nvGrpSpPr>
            <p:cNvPr id="6" name="Group 9"/>
            <p:cNvGrpSpPr>
              <a:grpSpLocks/>
            </p:cNvGrpSpPr>
            <p:nvPr/>
          </p:nvGrpSpPr>
          <p:grpSpPr bwMode="auto">
            <a:xfrm>
              <a:off x="3288" y="3748"/>
              <a:ext cx="227" cy="136"/>
              <a:chOff x="3288" y="3748"/>
              <a:chExt cx="227" cy="136"/>
            </a:xfrm>
          </p:grpSpPr>
          <p:sp>
            <p:nvSpPr>
              <p:cNvPr id="17" name="Rectangle 10"/>
              <p:cNvSpPr>
                <a:spLocks noChangeArrowheads="1"/>
              </p:cNvSpPr>
              <p:nvPr/>
            </p:nvSpPr>
            <p:spPr bwMode="auto">
              <a:xfrm>
                <a:off x="3288" y="3748"/>
                <a:ext cx="227" cy="13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1350"/>
              </a:p>
            </p:txBody>
          </p:sp>
          <p:sp>
            <p:nvSpPr>
              <p:cNvPr id="18" name="Line 11"/>
              <p:cNvSpPr>
                <a:spLocks noChangeShapeType="1"/>
              </p:cNvSpPr>
              <p:nvPr/>
            </p:nvSpPr>
            <p:spPr bwMode="auto">
              <a:xfrm>
                <a:off x="3288" y="3793"/>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350"/>
              </a:p>
            </p:txBody>
          </p:sp>
          <p:sp>
            <p:nvSpPr>
              <p:cNvPr id="19" name="Line 12"/>
              <p:cNvSpPr>
                <a:spLocks noChangeShapeType="1"/>
              </p:cNvSpPr>
              <p:nvPr/>
            </p:nvSpPr>
            <p:spPr bwMode="auto">
              <a:xfrm>
                <a:off x="3288" y="3838"/>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350"/>
              </a:p>
            </p:txBody>
          </p:sp>
        </p:grpSp>
        <p:grpSp>
          <p:nvGrpSpPr>
            <p:cNvPr id="7" name="Group 13"/>
            <p:cNvGrpSpPr>
              <a:grpSpLocks/>
            </p:cNvGrpSpPr>
            <p:nvPr/>
          </p:nvGrpSpPr>
          <p:grpSpPr bwMode="auto">
            <a:xfrm>
              <a:off x="3515" y="3974"/>
              <a:ext cx="227" cy="136"/>
              <a:chOff x="3288" y="3748"/>
              <a:chExt cx="227" cy="136"/>
            </a:xfrm>
          </p:grpSpPr>
          <p:sp>
            <p:nvSpPr>
              <p:cNvPr id="14" name="Rectangle 14"/>
              <p:cNvSpPr>
                <a:spLocks noChangeArrowheads="1"/>
              </p:cNvSpPr>
              <p:nvPr/>
            </p:nvSpPr>
            <p:spPr bwMode="auto">
              <a:xfrm>
                <a:off x="3288" y="3748"/>
                <a:ext cx="227" cy="13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1350"/>
              </a:p>
            </p:txBody>
          </p:sp>
          <p:sp>
            <p:nvSpPr>
              <p:cNvPr id="15" name="Line 15"/>
              <p:cNvSpPr>
                <a:spLocks noChangeShapeType="1"/>
              </p:cNvSpPr>
              <p:nvPr/>
            </p:nvSpPr>
            <p:spPr bwMode="auto">
              <a:xfrm>
                <a:off x="3288" y="3793"/>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350"/>
              </a:p>
            </p:txBody>
          </p:sp>
          <p:sp>
            <p:nvSpPr>
              <p:cNvPr id="16" name="Line 16"/>
              <p:cNvSpPr>
                <a:spLocks noChangeShapeType="1"/>
              </p:cNvSpPr>
              <p:nvPr/>
            </p:nvSpPr>
            <p:spPr bwMode="auto">
              <a:xfrm>
                <a:off x="3288" y="3838"/>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350"/>
              </a:p>
            </p:txBody>
          </p:sp>
        </p:grpSp>
        <p:grpSp>
          <p:nvGrpSpPr>
            <p:cNvPr id="8" name="Group 17"/>
            <p:cNvGrpSpPr>
              <a:grpSpLocks/>
            </p:cNvGrpSpPr>
            <p:nvPr/>
          </p:nvGrpSpPr>
          <p:grpSpPr bwMode="auto">
            <a:xfrm>
              <a:off x="3742" y="3748"/>
              <a:ext cx="227" cy="136"/>
              <a:chOff x="3288" y="3748"/>
              <a:chExt cx="227" cy="136"/>
            </a:xfrm>
          </p:grpSpPr>
          <p:sp>
            <p:nvSpPr>
              <p:cNvPr id="11" name="Rectangle 18"/>
              <p:cNvSpPr>
                <a:spLocks noChangeArrowheads="1"/>
              </p:cNvSpPr>
              <p:nvPr/>
            </p:nvSpPr>
            <p:spPr bwMode="auto">
              <a:xfrm>
                <a:off x="3288" y="3748"/>
                <a:ext cx="227" cy="13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1350"/>
              </a:p>
            </p:txBody>
          </p:sp>
          <p:sp>
            <p:nvSpPr>
              <p:cNvPr id="12" name="Line 19"/>
              <p:cNvSpPr>
                <a:spLocks noChangeShapeType="1"/>
              </p:cNvSpPr>
              <p:nvPr/>
            </p:nvSpPr>
            <p:spPr bwMode="auto">
              <a:xfrm>
                <a:off x="3288" y="3793"/>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350"/>
              </a:p>
            </p:txBody>
          </p:sp>
          <p:sp>
            <p:nvSpPr>
              <p:cNvPr id="13" name="Line 20"/>
              <p:cNvSpPr>
                <a:spLocks noChangeShapeType="1"/>
              </p:cNvSpPr>
              <p:nvPr/>
            </p:nvSpPr>
            <p:spPr bwMode="auto">
              <a:xfrm>
                <a:off x="3288" y="3838"/>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350"/>
              </a:p>
            </p:txBody>
          </p:sp>
        </p:grpSp>
        <p:sp>
          <p:nvSpPr>
            <p:cNvPr id="9" name="Line 21"/>
            <p:cNvSpPr>
              <a:spLocks noChangeShapeType="1"/>
            </p:cNvSpPr>
            <p:nvPr/>
          </p:nvSpPr>
          <p:spPr bwMode="auto">
            <a:xfrm>
              <a:off x="3379" y="3884"/>
              <a:ext cx="136"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350"/>
            </a:p>
          </p:txBody>
        </p:sp>
        <p:sp>
          <p:nvSpPr>
            <p:cNvPr id="10" name="Line 22"/>
            <p:cNvSpPr>
              <a:spLocks noChangeShapeType="1"/>
            </p:cNvSpPr>
            <p:nvPr/>
          </p:nvSpPr>
          <p:spPr bwMode="auto">
            <a:xfrm>
              <a:off x="3515" y="3793"/>
              <a:ext cx="227"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350"/>
            </a:p>
          </p:txBody>
        </p:sp>
      </p:grpSp>
      <p:grpSp>
        <p:nvGrpSpPr>
          <p:cNvPr id="20" name="Group 23"/>
          <p:cNvGrpSpPr>
            <a:grpSpLocks/>
          </p:cNvGrpSpPr>
          <p:nvPr/>
        </p:nvGrpSpPr>
        <p:grpSpPr bwMode="auto">
          <a:xfrm>
            <a:off x="4061423" y="3196386"/>
            <a:ext cx="700205" cy="865253"/>
            <a:chOff x="3152" y="1480"/>
            <a:chExt cx="545" cy="544"/>
          </a:xfrm>
        </p:grpSpPr>
        <p:sp>
          <p:nvSpPr>
            <p:cNvPr id="21" name="AutoShape 24"/>
            <p:cNvSpPr>
              <a:spLocks noChangeArrowheads="1"/>
            </p:cNvSpPr>
            <p:nvPr/>
          </p:nvSpPr>
          <p:spPr bwMode="auto">
            <a:xfrm>
              <a:off x="3152" y="1480"/>
              <a:ext cx="182" cy="91"/>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1350"/>
            </a:p>
          </p:txBody>
        </p:sp>
        <p:sp>
          <p:nvSpPr>
            <p:cNvPr id="22" name="AutoShape 25"/>
            <p:cNvSpPr>
              <a:spLocks noChangeArrowheads="1"/>
            </p:cNvSpPr>
            <p:nvPr/>
          </p:nvSpPr>
          <p:spPr bwMode="auto">
            <a:xfrm>
              <a:off x="3515" y="1480"/>
              <a:ext cx="182" cy="91"/>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1350"/>
            </a:p>
          </p:txBody>
        </p:sp>
        <p:sp>
          <p:nvSpPr>
            <p:cNvPr id="23" name="Line 26"/>
            <p:cNvSpPr>
              <a:spLocks noChangeShapeType="1"/>
            </p:cNvSpPr>
            <p:nvPr/>
          </p:nvSpPr>
          <p:spPr bwMode="auto">
            <a:xfrm>
              <a:off x="3243" y="1571"/>
              <a:ext cx="181" cy="1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350"/>
            </a:p>
          </p:txBody>
        </p:sp>
        <p:sp>
          <p:nvSpPr>
            <p:cNvPr id="24" name="Line 27"/>
            <p:cNvSpPr>
              <a:spLocks noChangeShapeType="1"/>
            </p:cNvSpPr>
            <p:nvPr/>
          </p:nvSpPr>
          <p:spPr bwMode="auto">
            <a:xfrm flipH="1">
              <a:off x="3424" y="1571"/>
              <a:ext cx="227" cy="1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350"/>
            </a:p>
          </p:txBody>
        </p:sp>
        <p:sp>
          <p:nvSpPr>
            <p:cNvPr id="25" name="Line 28"/>
            <p:cNvSpPr>
              <a:spLocks noChangeShapeType="1"/>
            </p:cNvSpPr>
            <p:nvPr/>
          </p:nvSpPr>
          <p:spPr bwMode="auto">
            <a:xfrm>
              <a:off x="3244" y="1707"/>
              <a:ext cx="3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350"/>
            </a:p>
          </p:txBody>
        </p:sp>
        <p:sp>
          <p:nvSpPr>
            <p:cNvPr id="26" name="Line 29"/>
            <p:cNvSpPr>
              <a:spLocks noChangeShapeType="1"/>
            </p:cNvSpPr>
            <p:nvPr/>
          </p:nvSpPr>
          <p:spPr bwMode="auto">
            <a:xfrm>
              <a:off x="3424" y="1707"/>
              <a:ext cx="0" cy="22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350"/>
            </a:p>
          </p:txBody>
        </p:sp>
        <p:sp>
          <p:nvSpPr>
            <p:cNvPr id="27" name="AutoShape 30"/>
            <p:cNvSpPr>
              <a:spLocks noChangeArrowheads="1"/>
            </p:cNvSpPr>
            <p:nvPr/>
          </p:nvSpPr>
          <p:spPr bwMode="auto">
            <a:xfrm>
              <a:off x="3334" y="1933"/>
              <a:ext cx="182" cy="91"/>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1350"/>
            </a:p>
          </p:txBody>
        </p:sp>
      </p:grpSp>
      <p:sp>
        <p:nvSpPr>
          <p:cNvPr id="4" name="Right Arrow 3"/>
          <p:cNvSpPr/>
          <p:nvPr/>
        </p:nvSpPr>
        <p:spPr>
          <a:xfrm>
            <a:off x="3016300" y="2703480"/>
            <a:ext cx="365850" cy="514169"/>
          </a:xfrm>
          <a:prstGeom prst="rightArrow">
            <a:avLst/>
          </a:prstGeom>
          <a:solidFill>
            <a:schemeClr val="tx1">
              <a:lumMod val="10000"/>
              <a:lumOff val="9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28" name="TextBox 27"/>
          <p:cNvSpPr txBox="1"/>
          <p:nvPr/>
        </p:nvSpPr>
        <p:spPr>
          <a:xfrm>
            <a:off x="2629179" y="3291832"/>
            <a:ext cx="1382233" cy="584775"/>
          </a:xfrm>
          <a:prstGeom prst="rect">
            <a:avLst/>
          </a:prstGeom>
          <a:noFill/>
        </p:spPr>
        <p:txBody>
          <a:bodyPr wrap="square" rtlCol="0">
            <a:spAutoFit/>
          </a:bodyPr>
          <a:lstStyle/>
          <a:p>
            <a:r>
              <a:rPr lang="sv-SE" sz="1600" dirty="0"/>
              <a:t>represented by</a:t>
            </a:r>
          </a:p>
        </p:txBody>
      </p:sp>
      <p:sp>
        <p:nvSpPr>
          <p:cNvPr id="29" name="TextBox 28"/>
          <p:cNvSpPr txBox="1"/>
          <p:nvPr/>
        </p:nvSpPr>
        <p:spPr>
          <a:xfrm>
            <a:off x="3384791" y="1369556"/>
            <a:ext cx="2397557" cy="338554"/>
          </a:xfrm>
          <a:prstGeom prst="rect">
            <a:avLst/>
          </a:prstGeom>
          <a:noFill/>
        </p:spPr>
        <p:txBody>
          <a:bodyPr wrap="square" rtlCol="0">
            <a:spAutoFit/>
          </a:bodyPr>
          <a:lstStyle/>
          <a:p>
            <a:r>
              <a:rPr lang="sv-SE" sz="1600" dirty="0"/>
              <a:t>Static/Structure model</a:t>
            </a:r>
          </a:p>
        </p:txBody>
      </p:sp>
      <p:sp>
        <p:nvSpPr>
          <p:cNvPr id="31" name="TextBox 30"/>
          <p:cNvSpPr txBox="1"/>
          <p:nvPr/>
        </p:nvSpPr>
        <p:spPr>
          <a:xfrm>
            <a:off x="3395422" y="4276361"/>
            <a:ext cx="3116000" cy="338554"/>
          </a:xfrm>
          <a:prstGeom prst="rect">
            <a:avLst/>
          </a:prstGeom>
          <a:noFill/>
        </p:spPr>
        <p:txBody>
          <a:bodyPr wrap="square" rtlCol="0">
            <a:spAutoFit/>
          </a:bodyPr>
          <a:lstStyle/>
          <a:p>
            <a:r>
              <a:rPr lang="sv-SE" sz="1600" dirty="0"/>
              <a:t>Dynamic/Behavoural model</a:t>
            </a:r>
          </a:p>
        </p:txBody>
      </p:sp>
      <p:sp>
        <p:nvSpPr>
          <p:cNvPr id="32" name="Right Arrow 31"/>
          <p:cNvSpPr/>
          <p:nvPr/>
        </p:nvSpPr>
        <p:spPr>
          <a:xfrm>
            <a:off x="5157552" y="1858096"/>
            <a:ext cx="657012" cy="514169"/>
          </a:xfrm>
          <a:prstGeom prst="rightArrow">
            <a:avLst/>
          </a:prstGeom>
          <a:solidFill>
            <a:schemeClr val="tx1">
              <a:lumMod val="10000"/>
              <a:lumOff val="9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33" name="TextBox 32"/>
          <p:cNvSpPr txBox="1"/>
          <p:nvPr/>
        </p:nvSpPr>
        <p:spPr>
          <a:xfrm>
            <a:off x="5157552" y="2283837"/>
            <a:ext cx="1382233" cy="338554"/>
          </a:xfrm>
          <a:prstGeom prst="rect">
            <a:avLst/>
          </a:prstGeom>
          <a:noFill/>
        </p:spPr>
        <p:txBody>
          <a:bodyPr wrap="square" rtlCol="0">
            <a:spAutoFit/>
          </a:bodyPr>
          <a:lstStyle/>
          <a:p>
            <a:r>
              <a:rPr lang="sv-SE" sz="1600" dirty="0"/>
              <a:t>using</a:t>
            </a:r>
          </a:p>
        </p:txBody>
      </p:sp>
      <p:pic>
        <p:nvPicPr>
          <p:cNvPr id="4403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3270" y="1728210"/>
            <a:ext cx="914400" cy="88712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3270" y="3248786"/>
            <a:ext cx="914400" cy="88712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4" name="Right Arrow 43"/>
          <p:cNvSpPr/>
          <p:nvPr/>
        </p:nvSpPr>
        <p:spPr>
          <a:xfrm>
            <a:off x="5192992" y="3435267"/>
            <a:ext cx="657012" cy="514169"/>
          </a:xfrm>
          <a:prstGeom prst="rightArrow">
            <a:avLst/>
          </a:prstGeom>
          <a:solidFill>
            <a:schemeClr val="tx1">
              <a:lumMod val="10000"/>
              <a:lumOff val="9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45" name="TextBox 44"/>
          <p:cNvSpPr txBox="1"/>
          <p:nvPr/>
        </p:nvSpPr>
        <p:spPr>
          <a:xfrm>
            <a:off x="5192992" y="3914173"/>
            <a:ext cx="1382233" cy="338554"/>
          </a:xfrm>
          <a:prstGeom prst="rect">
            <a:avLst/>
          </a:prstGeom>
          <a:noFill/>
        </p:spPr>
        <p:txBody>
          <a:bodyPr wrap="square" rtlCol="0">
            <a:spAutoFit/>
          </a:bodyPr>
          <a:lstStyle/>
          <a:p>
            <a:r>
              <a:rPr lang="sv-SE" sz="1600" dirty="0"/>
              <a:t>using</a:t>
            </a:r>
          </a:p>
        </p:txBody>
      </p:sp>
    </p:spTree>
    <p:extLst>
      <p:ext uri="{BB962C8B-B14F-4D97-AF65-F5344CB8AC3E}">
        <p14:creationId xmlns:p14="http://schemas.microsoft.com/office/powerpoint/2010/main" val="2889467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sv-SE" dirty="0"/>
              <a:t>UML</a:t>
            </a:r>
            <a:endParaRPr lang="sv-SE" dirty="0"/>
          </a:p>
        </p:txBody>
      </p:sp>
      <p:sp>
        <p:nvSpPr>
          <p:cNvPr id="3" name="Content Placeholder 2"/>
          <p:cNvSpPr>
            <a:spLocks noGrp="1"/>
          </p:cNvSpPr>
          <p:nvPr>
            <p:ph idx="1"/>
          </p:nvPr>
        </p:nvSpPr>
        <p:spPr>
          <a:xfrm>
            <a:off x="792000" y="1275534"/>
            <a:ext cx="7923984" cy="3240432"/>
          </a:xfrm>
        </p:spPr>
        <p:txBody>
          <a:bodyPr>
            <a:noAutofit/>
          </a:bodyPr>
          <a:lstStyle/>
          <a:p>
            <a:pPr>
              <a:spcBef>
                <a:spcPts val="900"/>
              </a:spcBef>
            </a:pPr>
            <a:r>
              <a:rPr lang="en-US" sz="1600" b="1" dirty="0"/>
              <a:t>Unified Modelling Language (UML) </a:t>
            </a:r>
            <a:r>
              <a:rPr lang="en-US" sz="1600" dirty="0"/>
              <a:t>is a general-purpose modelling language/technique which is designed to provide a standard way to visualize the design of a software system - but the language can also be used for enterprise modelling. </a:t>
            </a:r>
          </a:p>
          <a:p>
            <a:pPr>
              <a:spcBef>
                <a:spcPts val="900"/>
              </a:spcBef>
            </a:pPr>
            <a:r>
              <a:rPr lang="en-US" sz="1600" dirty="0"/>
              <a:t>UML consists of a number of diagrams that aims to be used for modelling the real world or a system from different perspectives</a:t>
            </a:r>
          </a:p>
        </p:txBody>
      </p:sp>
    </p:spTree>
    <p:extLst>
      <p:ext uri="{BB962C8B-B14F-4D97-AF65-F5344CB8AC3E}">
        <p14:creationId xmlns:p14="http://schemas.microsoft.com/office/powerpoint/2010/main" val="10804580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sv-SE" dirty="0"/>
              <a:t>UML: Model vs Diagrams</a:t>
            </a:r>
            <a:endParaRPr lang="sv-SE" dirty="0"/>
          </a:p>
        </p:txBody>
      </p:sp>
      <p:sp>
        <p:nvSpPr>
          <p:cNvPr id="3" name="Content Placeholder 2"/>
          <p:cNvSpPr>
            <a:spLocks noGrp="1"/>
          </p:cNvSpPr>
          <p:nvPr>
            <p:ph idx="1"/>
          </p:nvPr>
        </p:nvSpPr>
        <p:spPr>
          <a:xfrm>
            <a:off x="792000" y="1275534"/>
            <a:ext cx="7923984" cy="3240432"/>
          </a:xfrm>
        </p:spPr>
        <p:txBody>
          <a:bodyPr>
            <a:noAutofit/>
          </a:bodyPr>
          <a:lstStyle/>
          <a:p>
            <a:pPr>
              <a:spcBef>
                <a:spcPts val="900"/>
              </a:spcBef>
            </a:pPr>
            <a:r>
              <a:rPr lang="en-US" sz="1600" dirty="0"/>
              <a:t>UML assumes that there is </a:t>
            </a:r>
            <a:r>
              <a:rPr lang="en-US" sz="1600" b="1" dirty="0"/>
              <a:t>one model of a system in focus</a:t>
            </a:r>
          </a:p>
          <a:p>
            <a:pPr>
              <a:spcBef>
                <a:spcPts val="900"/>
              </a:spcBef>
            </a:pPr>
            <a:r>
              <a:rPr lang="en-US" sz="1600" b="1" dirty="0"/>
              <a:t>The model can be represented using different types of diagrams</a:t>
            </a:r>
            <a:r>
              <a:rPr lang="en-US" sz="1600" dirty="0"/>
              <a:t>, for example, an UML activity diagram and a UML class diagram</a:t>
            </a:r>
          </a:p>
          <a:p>
            <a:pPr>
              <a:spcBef>
                <a:spcPts val="900"/>
              </a:spcBef>
            </a:pPr>
            <a:r>
              <a:rPr lang="en-US" sz="1600" b="1" dirty="0"/>
              <a:t>According to UML, a model is not the same as a diagram</a:t>
            </a:r>
          </a:p>
          <a:p>
            <a:pPr>
              <a:spcBef>
                <a:spcPts val="900"/>
              </a:spcBef>
            </a:pPr>
            <a:r>
              <a:rPr lang="en-US" sz="1600" dirty="0"/>
              <a:t>In this course, we will still see a graphical model and a diagram as synonyms for simplicity</a:t>
            </a:r>
          </a:p>
          <a:p>
            <a:pPr>
              <a:spcBef>
                <a:spcPts val="900"/>
              </a:spcBef>
            </a:pPr>
            <a:endParaRPr lang="en-US" sz="1600" dirty="0"/>
          </a:p>
        </p:txBody>
      </p:sp>
    </p:spTree>
    <p:extLst>
      <p:ext uri="{BB962C8B-B14F-4D97-AF65-F5344CB8AC3E}">
        <p14:creationId xmlns:p14="http://schemas.microsoft.com/office/powerpoint/2010/main" val="2010967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sv-SE" dirty="0"/>
              <a:t>UML and OMG</a:t>
            </a:r>
            <a:endParaRPr lang="sv-SE" dirty="0"/>
          </a:p>
        </p:txBody>
      </p:sp>
      <p:sp>
        <p:nvSpPr>
          <p:cNvPr id="3" name="Content Placeholder 2"/>
          <p:cNvSpPr>
            <a:spLocks noGrp="1"/>
          </p:cNvSpPr>
          <p:nvPr>
            <p:ph idx="1"/>
          </p:nvPr>
        </p:nvSpPr>
        <p:spPr>
          <a:xfrm>
            <a:off x="792000" y="1275534"/>
            <a:ext cx="7923984" cy="3240432"/>
          </a:xfrm>
        </p:spPr>
        <p:txBody>
          <a:bodyPr>
            <a:noAutofit/>
          </a:bodyPr>
          <a:lstStyle/>
          <a:p>
            <a:pPr>
              <a:spcBef>
                <a:spcPts val="900"/>
              </a:spcBef>
            </a:pPr>
            <a:r>
              <a:rPr lang="en-US" sz="1600" dirty="0"/>
              <a:t>Today, UML is maintained by Object Management Group (OMG), which is a non-profit consortium that produces and maintains computer industry specifications for interoperable enterprise applications</a:t>
            </a:r>
          </a:p>
        </p:txBody>
      </p:sp>
    </p:spTree>
    <p:extLst>
      <p:ext uri="{BB962C8B-B14F-4D97-AF65-F5344CB8AC3E}">
        <p14:creationId xmlns:p14="http://schemas.microsoft.com/office/powerpoint/2010/main" val="18565590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9" name="Rectangle 2"/>
          <p:cNvSpPr>
            <a:spLocks noGrp="1" noChangeArrowheads="1"/>
          </p:cNvSpPr>
          <p:nvPr>
            <p:ph type="title" sz="quarter"/>
          </p:nvPr>
        </p:nvSpPr>
        <p:spPr/>
        <p:txBody>
          <a:bodyPr/>
          <a:lstStyle/>
          <a:p>
            <a:pPr eaLnBrk="1" hangingPunct="1"/>
            <a:r>
              <a:rPr lang="sv-SE" altLang="sv-SE" dirty="0"/>
              <a:t>UML diagrams</a:t>
            </a:r>
            <a:endParaRPr lang="sv-SE" altLang="sv-SE" i="1" dirty="0"/>
          </a:p>
        </p:txBody>
      </p:sp>
      <p:sp>
        <p:nvSpPr>
          <p:cNvPr id="929796" name="Rectangle 4"/>
          <p:cNvSpPr>
            <a:spLocks noChangeArrowheads="1"/>
          </p:cNvSpPr>
          <p:nvPr/>
        </p:nvSpPr>
        <p:spPr bwMode="auto">
          <a:xfrm>
            <a:off x="872132" y="3212484"/>
            <a:ext cx="1566863" cy="242707"/>
          </a:xfrm>
          <a:prstGeom prst="rect">
            <a:avLst/>
          </a:prstGeom>
          <a:solidFill>
            <a:srgbClr val="FFFFCC"/>
          </a:solidFill>
          <a:ln w="9525" algn="ctr">
            <a:solidFill>
              <a:schemeClr val="tx1"/>
            </a:solidFill>
            <a:miter lim="800000"/>
            <a:headEnd/>
            <a:tailEnd/>
          </a:ln>
        </p:spPr>
        <p:txBody>
          <a:bodyPr lIns="27000" tIns="13500" rIns="27000" bIns="13500" anchor="ct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algn="ctr" eaLnBrk="1" hangingPunct="1">
              <a:spcBef>
                <a:spcPct val="20000"/>
              </a:spcBef>
              <a:buClr>
                <a:schemeClr val="bg1"/>
              </a:buClr>
              <a:buFont typeface="Wingdings" panose="05000000000000000000" pitchFamily="2" charset="2"/>
              <a:buNone/>
            </a:pPr>
            <a:r>
              <a:rPr lang="sv-SE" altLang="sv-SE" i="0" dirty="0"/>
              <a:t>Diagrams (13)</a:t>
            </a:r>
            <a:endParaRPr lang="en-US" altLang="sv-SE" i="0" dirty="0"/>
          </a:p>
        </p:txBody>
      </p:sp>
      <p:sp>
        <p:nvSpPr>
          <p:cNvPr id="929797" name="Rectangle 5"/>
          <p:cNvSpPr>
            <a:spLocks noChangeArrowheads="1"/>
          </p:cNvSpPr>
          <p:nvPr/>
        </p:nvSpPr>
        <p:spPr bwMode="auto">
          <a:xfrm>
            <a:off x="3848987" y="2564784"/>
            <a:ext cx="1830890" cy="242707"/>
          </a:xfrm>
          <a:prstGeom prst="rect">
            <a:avLst/>
          </a:prstGeom>
          <a:solidFill>
            <a:srgbClr val="FFFFCC"/>
          </a:solidFill>
          <a:ln w="9525" algn="ctr">
            <a:solidFill>
              <a:schemeClr val="tx1"/>
            </a:solidFill>
            <a:miter lim="800000"/>
            <a:headEnd/>
            <a:tailEnd/>
          </a:ln>
        </p:spPr>
        <p:txBody>
          <a:bodyPr wrap="square" lIns="27000" tIns="13500" rIns="27000" bIns="13500" anchor="ct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algn="ctr" eaLnBrk="1" hangingPunct="1">
              <a:spcBef>
                <a:spcPct val="20000"/>
              </a:spcBef>
              <a:buClr>
                <a:schemeClr val="bg1"/>
              </a:buClr>
              <a:buFont typeface="Wingdings" panose="05000000000000000000" pitchFamily="2" charset="2"/>
              <a:buNone/>
            </a:pPr>
            <a:r>
              <a:rPr lang="sv-SE" altLang="sv-SE" i="0" dirty="0"/>
              <a:t>Structure diagram (6)</a:t>
            </a:r>
            <a:endParaRPr lang="en-US" altLang="sv-SE" i="0" dirty="0"/>
          </a:p>
        </p:txBody>
      </p:sp>
      <p:sp>
        <p:nvSpPr>
          <p:cNvPr id="929798" name="Rectangle 6"/>
          <p:cNvSpPr>
            <a:spLocks noChangeArrowheads="1"/>
          </p:cNvSpPr>
          <p:nvPr/>
        </p:nvSpPr>
        <p:spPr bwMode="auto">
          <a:xfrm>
            <a:off x="3848987" y="3829228"/>
            <a:ext cx="1830889" cy="242707"/>
          </a:xfrm>
          <a:prstGeom prst="rect">
            <a:avLst/>
          </a:prstGeom>
          <a:solidFill>
            <a:srgbClr val="FFFFCC"/>
          </a:solidFill>
          <a:ln w="9525" algn="ctr">
            <a:solidFill>
              <a:schemeClr val="tx1"/>
            </a:solidFill>
            <a:miter lim="800000"/>
            <a:headEnd/>
            <a:tailEnd/>
          </a:ln>
        </p:spPr>
        <p:txBody>
          <a:bodyPr wrap="square" lIns="27000" tIns="13500" rIns="27000" bIns="13500" anchor="ct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algn="ctr" eaLnBrk="1" hangingPunct="1">
              <a:spcBef>
                <a:spcPct val="20000"/>
              </a:spcBef>
              <a:buClr>
                <a:schemeClr val="bg1"/>
              </a:buClr>
              <a:buFont typeface="Wingdings" panose="05000000000000000000" pitchFamily="2" charset="2"/>
              <a:buNone/>
            </a:pPr>
            <a:r>
              <a:rPr lang="sv-SE" altLang="sv-SE" i="0" dirty="0"/>
              <a:t>Behaviour diagram (7)</a:t>
            </a:r>
            <a:endParaRPr lang="en-US" altLang="sv-SE" i="0" dirty="0"/>
          </a:p>
        </p:txBody>
      </p:sp>
      <p:cxnSp>
        <p:nvCxnSpPr>
          <p:cNvPr id="929799" name="AutoShape 7"/>
          <p:cNvCxnSpPr>
            <a:cxnSpLocks noChangeShapeType="1"/>
            <a:stCxn id="929797" idx="1"/>
            <a:endCxn id="929796" idx="3"/>
          </p:cNvCxnSpPr>
          <p:nvPr/>
        </p:nvCxnSpPr>
        <p:spPr bwMode="auto">
          <a:xfrm rot="10800000" flipV="1">
            <a:off x="2438995" y="2686138"/>
            <a:ext cx="1409992" cy="647700"/>
          </a:xfrm>
          <a:prstGeom prst="bentConnector3">
            <a:avLst>
              <a:gd name="adj1" fmla="val 50000"/>
            </a:avLst>
          </a:prstGeom>
          <a:noFill/>
          <a:ln w="9525">
            <a:solidFill>
              <a:schemeClr val="tx1"/>
            </a:solidFill>
            <a:miter lim="800000"/>
            <a:headEnd/>
            <a:tailEnd type="triangle" w="lg" len="lg"/>
          </a:ln>
          <a:extLst>
            <a:ext uri="{909E8E84-426E-40DD-AFC4-6F175D3DCCD1}">
              <a14:hiddenFill xmlns:a14="http://schemas.microsoft.com/office/drawing/2010/main">
                <a:noFill/>
              </a14:hiddenFill>
            </a:ext>
          </a:extLst>
        </p:spPr>
      </p:cxnSp>
      <p:cxnSp>
        <p:nvCxnSpPr>
          <p:cNvPr id="929800" name="AutoShape 8"/>
          <p:cNvCxnSpPr>
            <a:cxnSpLocks noChangeShapeType="1"/>
            <a:stCxn id="929798" idx="1"/>
            <a:endCxn id="929796" idx="3"/>
          </p:cNvCxnSpPr>
          <p:nvPr/>
        </p:nvCxnSpPr>
        <p:spPr bwMode="auto">
          <a:xfrm rot="10800000">
            <a:off x="2438995" y="3333838"/>
            <a:ext cx="1409992" cy="616744"/>
          </a:xfrm>
          <a:prstGeom prst="bentConnector3">
            <a:avLst>
              <a:gd name="adj1" fmla="val 50000"/>
            </a:avLst>
          </a:prstGeom>
          <a:noFill/>
          <a:ln w="9525">
            <a:solidFill>
              <a:schemeClr val="tx1"/>
            </a:solidFill>
            <a:miter lim="800000"/>
            <a:headEnd/>
            <a:tailEnd type="triangle" w="lg" len="lg"/>
          </a:ln>
          <a:extLst>
            <a:ext uri="{909E8E84-426E-40DD-AFC4-6F175D3DCCD1}">
              <a14:hiddenFill xmlns:a14="http://schemas.microsoft.com/office/drawing/2010/main">
                <a:noFill/>
              </a14:hiddenFill>
            </a:ext>
          </a:extLst>
        </p:spPr>
      </p:cxnSp>
      <p:sp>
        <p:nvSpPr>
          <p:cNvPr id="10" name="Rectangle 4"/>
          <p:cNvSpPr>
            <a:spLocks noChangeArrowheads="1"/>
          </p:cNvSpPr>
          <p:nvPr/>
        </p:nvSpPr>
        <p:spPr bwMode="auto">
          <a:xfrm>
            <a:off x="6807887" y="3703435"/>
            <a:ext cx="1619250" cy="242707"/>
          </a:xfrm>
          <a:prstGeom prst="rect">
            <a:avLst/>
          </a:prstGeom>
          <a:solidFill>
            <a:srgbClr val="FFFFCC"/>
          </a:solidFill>
          <a:ln w="9525" algn="ctr">
            <a:solidFill>
              <a:schemeClr val="tx1"/>
            </a:solidFill>
            <a:miter lim="800000"/>
            <a:headEnd/>
            <a:tailEnd/>
          </a:ln>
        </p:spPr>
        <p:txBody>
          <a:bodyPr lIns="27000" tIns="13500" rIns="27000" bIns="13500" anchor="ct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algn="ctr" eaLnBrk="1" hangingPunct="1">
              <a:spcBef>
                <a:spcPct val="20000"/>
              </a:spcBef>
              <a:buClr>
                <a:schemeClr val="bg1"/>
              </a:buClr>
              <a:buFont typeface="Wingdings" panose="05000000000000000000" pitchFamily="2" charset="2"/>
              <a:buNone/>
            </a:pPr>
            <a:r>
              <a:rPr lang="sv-SE" altLang="sv-SE" i="0" dirty="0"/>
              <a:t>Activity diagram</a:t>
            </a:r>
          </a:p>
        </p:txBody>
      </p:sp>
      <p:sp>
        <p:nvSpPr>
          <p:cNvPr id="12" name="Rectangle 6"/>
          <p:cNvSpPr>
            <a:spLocks noChangeArrowheads="1"/>
          </p:cNvSpPr>
          <p:nvPr/>
        </p:nvSpPr>
        <p:spPr bwMode="auto">
          <a:xfrm>
            <a:off x="6809079" y="3984092"/>
            <a:ext cx="1620440" cy="242707"/>
          </a:xfrm>
          <a:prstGeom prst="rect">
            <a:avLst/>
          </a:prstGeom>
          <a:solidFill>
            <a:srgbClr val="FFFFCC"/>
          </a:solidFill>
          <a:ln w="9525" algn="ctr">
            <a:solidFill>
              <a:schemeClr val="tx1"/>
            </a:solidFill>
            <a:miter lim="800000"/>
            <a:headEnd/>
            <a:tailEnd/>
          </a:ln>
        </p:spPr>
        <p:txBody>
          <a:bodyPr lIns="27000" tIns="13500" rIns="27000" bIns="13500" anchor="ct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algn="ctr" eaLnBrk="1" hangingPunct="1">
              <a:spcBef>
                <a:spcPct val="20000"/>
              </a:spcBef>
              <a:buClr>
                <a:schemeClr val="bg1"/>
              </a:buClr>
              <a:buFont typeface="Wingdings" panose="05000000000000000000" pitchFamily="2" charset="2"/>
              <a:buNone/>
            </a:pPr>
            <a:r>
              <a:rPr lang="sv-SE" altLang="sv-SE" i="0" dirty="0"/>
              <a:t>Use Case</a:t>
            </a:r>
            <a:endParaRPr lang="en-US" altLang="sv-SE" i="0" dirty="0"/>
          </a:p>
        </p:txBody>
      </p:sp>
      <p:sp>
        <p:nvSpPr>
          <p:cNvPr id="14" name="Rectangle 9"/>
          <p:cNvSpPr>
            <a:spLocks noChangeArrowheads="1"/>
          </p:cNvSpPr>
          <p:nvPr/>
        </p:nvSpPr>
        <p:spPr bwMode="auto">
          <a:xfrm>
            <a:off x="6806697" y="2557890"/>
            <a:ext cx="1619250" cy="242707"/>
          </a:xfrm>
          <a:prstGeom prst="rect">
            <a:avLst/>
          </a:prstGeom>
          <a:solidFill>
            <a:srgbClr val="FFFFCC"/>
          </a:solidFill>
          <a:ln w="9525" algn="ctr">
            <a:solidFill>
              <a:schemeClr val="tx1"/>
            </a:solidFill>
            <a:miter lim="800000"/>
            <a:headEnd/>
            <a:tailEnd/>
          </a:ln>
        </p:spPr>
        <p:txBody>
          <a:bodyPr lIns="27000" tIns="13500" rIns="27000" bIns="13500" anchor="ct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algn="ctr" eaLnBrk="1" hangingPunct="1">
              <a:spcBef>
                <a:spcPct val="20000"/>
              </a:spcBef>
              <a:buClr>
                <a:schemeClr val="bg1"/>
              </a:buClr>
              <a:buFont typeface="Wingdings" panose="05000000000000000000" pitchFamily="2" charset="2"/>
              <a:buNone/>
            </a:pPr>
            <a:r>
              <a:rPr lang="sv-SE" altLang="sv-SE" i="0" dirty="0"/>
              <a:t>Class diagram</a:t>
            </a:r>
          </a:p>
        </p:txBody>
      </p:sp>
      <p:cxnSp>
        <p:nvCxnSpPr>
          <p:cNvPr id="25" name="AutoShape 8"/>
          <p:cNvCxnSpPr>
            <a:cxnSpLocks noChangeShapeType="1"/>
            <a:stCxn id="12" idx="1"/>
          </p:cNvCxnSpPr>
          <p:nvPr/>
        </p:nvCxnSpPr>
        <p:spPr bwMode="auto">
          <a:xfrm rot="10800000">
            <a:off x="5679877" y="3961744"/>
            <a:ext cx="1129202" cy="143703"/>
          </a:xfrm>
          <a:prstGeom prst="bentConnector3">
            <a:avLst>
              <a:gd name="adj1" fmla="val 50000"/>
            </a:avLst>
          </a:prstGeom>
          <a:noFill/>
          <a:ln w="9525">
            <a:solidFill>
              <a:schemeClr val="tx1"/>
            </a:solidFill>
            <a:miter lim="800000"/>
            <a:headEnd/>
            <a:tailEnd type="triangle" w="lg" len="lg"/>
          </a:ln>
          <a:extLst>
            <a:ext uri="{909E8E84-426E-40DD-AFC4-6F175D3DCCD1}">
              <a14:hiddenFill xmlns:a14="http://schemas.microsoft.com/office/drawing/2010/main">
                <a:noFill/>
              </a14:hiddenFill>
            </a:ext>
          </a:extLst>
        </p:spPr>
      </p:cxnSp>
      <p:cxnSp>
        <p:nvCxnSpPr>
          <p:cNvPr id="27" name="AutoShape 8"/>
          <p:cNvCxnSpPr>
            <a:cxnSpLocks noChangeShapeType="1"/>
          </p:cNvCxnSpPr>
          <p:nvPr/>
        </p:nvCxnSpPr>
        <p:spPr bwMode="auto">
          <a:xfrm rot="10800000" flipV="1">
            <a:off x="5695195" y="3835421"/>
            <a:ext cx="1112692" cy="114418"/>
          </a:xfrm>
          <a:prstGeom prst="bentConnector3">
            <a:avLst>
              <a:gd name="adj1" fmla="val 50000"/>
            </a:avLst>
          </a:prstGeom>
          <a:noFill/>
          <a:ln w="9525">
            <a:solidFill>
              <a:schemeClr val="tx1"/>
            </a:solidFill>
            <a:miter lim="800000"/>
            <a:headEnd/>
            <a:tailEnd type="triangle" w="lg" len="lg"/>
          </a:ln>
          <a:extLst>
            <a:ext uri="{909E8E84-426E-40DD-AFC4-6F175D3DCCD1}">
              <a14:hiddenFill xmlns:a14="http://schemas.microsoft.com/office/drawing/2010/main">
                <a:noFill/>
              </a14:hiddenFill>
            </a:ext>
          </a:extLst>
        </p:spPr>
      </p:cxnSp>
      <p:cxnSp>
        <p:nvCxnSpPr>
          <p:cNvPr id="29" name="AutoShape 8"/>
          <p:cNvCxnSpPr>
            <a:cxnSpLocks noChangeShapeType="1"/>
          </p:cNvCxnSpPr>
          <p:nvPr/>
        </p:nvCxnSpPr>
        <p:spPr bwMode="auto">
          <a:xfrm rot="10800000" flipV="1">
            <a:off x="5679876" y="2658609"/>
            <a:ext cx="1126821" cy="16896"/>
          </a:xfrm>
          <a:prstGeom prst="bentConnector3">
            <a:avLst>
              <a:gd name="adj1" fmla="val -954"/>
            </a:avLst>
          </a:prstGeom>
          <a:noFill/>
          <a:ln w="9525">
            <a:solidFill>
              <a:schemeClr val="tx1"/>
            </a:solidFill>
            <a:miter lim="800000"/>
            <a:headEnd/>
            <a:tailEnd type="triangle" w="lg" len="lg"/>
          </a:ln>
          <a:extLst>
            <a:ext uri="{909E8E84-426E-40DD-AFC4-6F175D3DCCD1}">
              <a14:hiddenFill xmlns:a14="http://schemas.microsoft.com/office/drawing/2010/main">
                <a:noFill/>
              </a14:hiddenFill>
            </a:ext>
          </a:extLst>
        </p:spPr>
      </p:cxnSp>
      <p:sp>
        <p:nvSpPr>
          <p:cNvPr id="22" name="Right Brace 21"/>
          <p:cNvSpPr/>
          <p:nvPr/>
        </p:nvSpPr>
        <p:spPr>
          <a:xfrm rot="5400000">
            <a:off x="7142115" y="3490191"/>
            <a:ext cx="393258" cy="2174406"/>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sv-SE"/>
          </a:p>
        </p:txBody>
      </p:sp>
      <p:sp>
        <p:nvSpPr>
          <p:cNvPr id="23" name="TextBox 22"/>
          <p:cNvSpPr txBox="1"/>
          <p:nvPr/>
        </p:nvSpPr>
        <p:spPr>
          <a:xfrm>
            <a:off x="6806697" y="4807605"/>
            <a:ext cx="3211032" cy="307777"/>
          </a:xfrm>
          <a:prstGeom prst="rect">
            <a:avLst/>
          </a:prstGeom>
          <a:noFill/>
        </p:spPr>
        <p:txBody>
          <a:bodyPr wrap="square" rtlCol="0">
            <a:spAutoFit/>
          </a:bodyPr>
          <a:lstStyle/>
          <a:p>
            <a:r>
              <a:rPr lang="sv-SE" sz="1400" dirty="0"/>
              <a:t>in this course</a:t>
            </a:r>
          </a:p>
        </p:txBody>
      </p:sp>
      <p:sp>
        <p:nvSpPr>
          <p:cNvPr id="37" name="Content Placeholder 2"/>
          <p:cNvSpPr>
            <a:spLocks noGrp="1"/>
          </p:cNvSpPr>
          <p:nvPr>
            <p:ph idx="1"/>
          </p:nvPr>
        </p:nvSpPr>
        <p:spPr>
          <a:xfrm>
            <a:off x="730123" y="1160209"/>
            <a:ext cx="7799107" cy="1584624"/>
          </a:xfrm>
        </p:spPr>
        <p:txBody>
          <a:bodyPr>
            <a:normAutofit/>
          </a:bodyPr>
          <a:lstStyle/>
          <a:p>
            <a:pPr>
              <a:spcBef>
                <a:spcPts val="900"/>
              </a:spcBef>
            </a:pPr>
            <a:r>
              <a:rPr lang="en-US" sz="1600" dirty="0"/>
              <a:t>UML 2.0 has 13 diagram types, which each provide a certain focus/perspective on a model. According to UML there is one model of a system, and the different diagrams provide different perspectives of that model</a:t>
            </a:r>
          </a:p>
        </p:txBody>
      </p:sp>
    </p:spTree>
    <p:custDataLst>
      <p:tags r:id="rId1"/>
    </p:custDataLst>
    <p:extLst>
      <p:ext uri="{BB962C8B-B14F-4D97-AF65-F5344CB8AC3E}">
        <p14:creationId xmlns:p14="http://schemas.microsoft.com/office/powerpoint/2010/main" val="28886336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92979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979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2979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2979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2980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bg/>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bg/>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9796" grpId="0" animBg="1"/>
      <p:bldP spid="929797" grpId="0" animBg="1"/>
      <p:bldP spid="929798" grpId="0" animBg="1"/>
      <p:bldP spid="10" grpId="0" animBg="1"/>
      <p:bldP spid="12" grpId="0" build="allAtOnce" animBg="1"/>
      <p:bldP spid="14" grpId="0" build="allAtOnce"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2700" dirty="0"/>
              <a:t>Questions to answer </a:t>
            </a:r>
          </a:p>
        </p:txBody>
      </p:sp>
      <p:sp>
        <p:nvSpPr>
          <p:cNvPr id="3" name="Content Placeholder 2"/>
          <p:cNvSpPr>
            <a:spLocks noGrp="1"/>
          </p:cNvSpPr>
          <p:nvPr>
            <p:ph idx="1"/>
          </p:nvPr>
        </p:nvSpPr>
        <p:spPr>
          <a:xfrm>
            <a:off x="792000" y="1275533"/>
            <a:ext cx="6411246" cy="3324991"/>
          </a:xfrm>
        </p:spPr>
        <p:txBody>
          <a:bodyPr>
            <a:normAutofit/>
          </a:bodyPr>
          <a:lstStyle/>
          <a:p>
            <a:pPr>
              <a:lnSpc>
                <a:spcPct val="107000"/>
              </a:lnSpc>
              <a:spcAft>
                <a:spcPts val="800"/>
              </a:spcAft>
            </a:pPr>
            <a:r>
              <a:rPr lang="en-US" sz="1600" dirty="0">
                <a:effectLst/>
                <a:cs typeface="Times New Roman" panose="02020603050405020304" pitchFamily="18" charset="0"/>
              </a:rPr>
              <a:t>What is a model?</a:t>
            </a:r>
            <a:endParaRPr lang="sv-SE" sz="1600" dirty="0">
              <a:effectLst/>
              <a:cs typeface="Times New Roman" panose="02020603050405020304" pitchFamily="18" charset="0"/>
            </a:endParaRPr>
          </a:p>
          <a:p>
            <a:pPr>
              <a:lnSpc>
                <a:spcPct val="107000"/>
              </a:lnSpc>
              <a:spcAft>
                <a:spcPts val="800"/>
              </a:spcAft>
            </a:pPr>
            <a:r>
              <a:rPr lang="en-US" sz="1600" dirty="0">
                <a:effectLst/>
                <a:cs typeface="Times New Roman" panose="02020603050405020304" pitchFamily="18" charset="0"/>
              </a:rPr>
              <a:t>What types of models exist?</a:t>
            </a:r>
            <a:endParaRPr lang="sv-SE" sz="1600" dirty="0">
              <a:effectLst/>
              <a:cs typeface="Times New Roman" panose="02020603050405020304" pitchFamily="18" charset="0"/>
            </a:endParaRPr>
          </a:p>
          <a:p>
            <a:pPr>
              <a:lnSpc>
                <a:spcPct val="107000"/>
              </a:lnSpc>
              <a:spcAft>
                <a:spcPts val="800"/>
              </a:spcAft>
            </a:pPr>
            <a:r>
              <a:rPr lang="en-US" sz="1600" dirty="0">
                <a:effectLst/>
                <a:cs typeface="Times New Roman" panose="02020603050405020304" pitchFamily="18" charset="0"/>
              </a:rPr>
              <a:t>What is a graphical model?</a:t>
            </a:r>
            <a:endParaRPr lang="sv-SE" sz="1600" dirty="0">
              <a:effectLst/>
              <a:cs typeface="Times New Roman" panose="02020603050405020304" pitchFamily="18" charset="0"/>
            </a:endParaRPr>
          </a:p>
          <a:p>
            <a:pPr>
              <a:lnSpc>
                <a:spcPct val="107000"/>
              </a:lnSpc>
              <a:spcAft>
                <a:spcPts val="800"/>
              </a:spcAft>
            </a:pPr>
            <a:r>
              <a:rPr lang="en-US" sz="1600" dirty="0">
                <a:effectLst/>
                <a:cs typeface="Times New Roman" panose="02020603050405020304" pitchFamily="18" charset="0"/>
              </a:rPr>
              <a:t>Is a graphical model and a diagram the same thing?</a:t>
            </a:r>
            <a:endParaRPr lang="sv-SE" sz="1600" dirty="0">
              <a:effectLst/>
              <a:cs typeface="Times New Roman" panose="02020603050405020304" pitchFamily="18" charset="0"/>
            </a:endParaRPr>
          </a:p>
          <a:p>
            <a:pPr>
              <a:lnSpc>
                <a:spcPct val="107000"/>
              </a:lnSpc>
              <a:spcAft>
                <a:spcPts val="800"/>
              </a:spcAft>
            </a:pPr>
            <a:r>
              <a:rPr lang="en-US" sz="1600" dirty="0">
                <a:effectLst/>
                <a:cs typeface="Times New Roman" panose="02020603050405020304" pitchFamily="18" charset="0"/>
              </a:rPr>
              <a:t>What is an enterprise model and why do we need it?</a:t>
            </a:r>
            <a:endParaRPr lang="sv-SE" sz="1600" dirty="0">
              <a:effectLst/>
              <a:cs typeface="Times New Roman" panose="02020603050405020304" pitchFamily="18" charset="0"/>
            </a:endParaRPr>
          </a:p>
          <a:p>
            <a:pPr>
              <a:lnSpc>
                <a:spcPct val="107000"/>
              </a:lnSpc>
              <a:spcAft>
                <a:spcPts val="800"/>
              </a:spcAft>
            </a:pPr>
            <a:r>
              <a:rPr lang="en-US" sz="1600" dirty="0">
                <a:effectLst/>
                <a:cs typeface="Times New Roman" panose="02020603050405020304" pitchFamily="18" charset="0"/>
              </a:rPr>
              <a:t>What is a system model and why do we need it? </a:t>
            </a:r>
          </a:p>
          <a:p>
            <a:pPr>
              <a:lnSpc>
                <a:spcPct val="107000"/>
              </a:lnSpc>
              <a:spcAft>
                <a:spcPts val="800"/>
              </a:spcAft>
            </a:pPr>
            <a:r>
              <a:rPr lang="en-US" sz="1600" dirty="0">
                <a:effectLst/>
                <a:cs typeface="Times New Roman" panose="02020603050405020304" pitchFamily="18" charset="0"/>
              </a:rPr>
              <a:t>Why do we use graphical </a:t>
            </a:r>
            <a:r>
              <a:rPr lang="en-US" sz="1600" dirty="0" err="1">
                <a:effectLst/>
                <a:cs typeface="Times New Roman" panose="02020603050405020304" pitchFamily="18" charset="0"/>
              </a:rPr>
              <a:t>models?How</a:t>
            </a:r>
            <a:r>
              <a:rPr lang="en-US" sz="1600" dirty="0">
                <a:effectLst/>
                <a:cs typeface="Times New Roman" panose="02020603050405020304" pitchFamily="18" charset="0"/>
              </a:rPr>
              <a:t> do we use graphical models?</a:t>
            </a:r>
            <a:endParaRPr lang="sv-SE" sz="1600" dirty="0">
              <a:effectLst/>
              <a:cs typeface="Times New Roman" panose="02020603050405020304" pitchFamily="18" charset="0"/>
            </a:endParaRPr>
          </a:p>
          <a:p>
            <a:pPr marL="0" indent="0">
              <a:buNone/>
            </a:pPr>
            <a:endParaRPr lang="sv-SE" sz="1400" dirty="0"/>
          </a:p>
        </p:txBody>
      </p:sp>
    </p:spTree>
    <p:extLst>
      <p:ext uri="{BB962C8B-B14F-4D97-AF65-F5344CB8AC3E}">
        <p14:creationId xmlns:p14="http://schemas.microsoft.com/office/powerpoint/2010/main" val="4168550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2700" dirty="0"/>
              <a:t>Questions to answer </a:t>
            </a:r>
          </a:p>
        </p:txBody>
      </p:sp>
      <p:sp>
        <p:nvSpPr>
          <p:cNvPr id="3" name="Content Placeholder 2"/>
          <p:cNvSpPr>
            <a:spLocks noGrp="1"/>
          </p:cNvSpPr>
          <p:nvPr>
            <p:ph idx="1"/>
          </p:nvPr>
        </p:nvSpPr>
        <p:spPr>
          <a:xfrm>
            <a:off x="792000" y="1275533"/>
            <a:ext cx="6411246" cy="3324991"/>
          </a:xfrm>
        </p:spPr>
        <p:txBody>
          <a:bodyPr>
            <a:normAutofit/>
          </a:bodyPr>
          <a:lstStyle/>
          <a:p>
            <a:pPr>
              <a:lnSpc>
                <a:spcPct val="107000"/>
              </a:lnSpc>
              <a:spcAft>
                <a:spcPts val="800"/>
              </a:spcAft>
            </a:pPr>
            <a:r>
              <a:rPr lang="en-US" sz="1600" dirty="0">
                <a:effectLst/>
                <a:cs typeface="Times New Roman" panose="02020603050405020304" pitchFamily="18" charset="0"/>
              </a:rPr>
              <a:t>What is a model?</a:t>
            </a:r>
            <a:endParaRPr lang="sv-SE" sz="1600" dirty="0">
              <a:effectLst/>
              <a:cs typeface="Times New Roman" panose="02020603050405020304" pitchFamily="18" charset="0"/>
            </a:endParaRPr>
          </a:p>
          <a:p>
            <a:pPr>
              <a:lnSpc>
                <a:spcPct val="107000"/>
              </a:lnSpc>
              <a:spcAft>
                <a:spcPts val="800"/>
              </a:spcAft>
            </a:pPr>
            <a:r>
              <a:rPr lang="en-US" sz="1600" dirty="0">
                <a:effectLst/>
                <a:cs typeface="Times New Roman" panose="02020603050405020304" pitchFamily="18" charset="0"/>
              </a:rPr>
              <a:t>What types of models exist?</a:t>
            </a:r>
            <a:endParaRPr lang="sv-SE" sz="1600" dirty="0">
              <a:effectLst/>
              <a:cs typeface="Times New Roman" panose="02020603050405020304" pitchFamily="18" charset="0"/>
            </a:endParaRPr>
          </a:p>
          <a:p>
            <a:pPr>
              <a:lnSpc>
                <a:spcPct val="107000"/>
              </a:lnSpc>
              <a:spcAft>
                <a:spcPts val="800"/>
              </a:spcAft>
            </a:pPr>
            <a:r>
              <a:rPr lang="en-US" sz="1600" dirty="0">
                <a:effectLst/>
                <a:cs typeface="Times New Roman" panose="02020603050405020304" pitchFamily="18" charset="0"/>
              </a:rPr>
              <a:t>What is a graphical model?</a:t>
            </a:r>
            <a:endParaRPr lang="sv-SE" sz="1600" dirty="0">
              <a:effectLst/>
              <a:cs typeface="Times New Roman" panose="02020603050405020304" pitchFamily="18" charset="0"/>
            </a:endParaRPr>
          </a:p>
          <a:p>
            <a:pPr>
              <a:lnSpc>
                <a:spcPct val="107000"/>
              </a:lnSpc>
              <a:spcAft>
                <a:spcPts val="800"/>
              </a:spcAft>
            </a:pPr>
            <a:r>
              <a:rPr lang="en-US" sz="1600" dirty="0">
                <a:effectLst/>
                <a:cs typeface="Times New Roman" panose="02020603050405020304" pitchFamily="18" charset="0"/>
              </a:rPr>
              <a:t>Is a graphical model and a diagram the same thing?</a:t>
            </a:r>
            <a:endParaRPr lang="sv-SE" sz="1600" dirty="0">
              <a:effectLst/>
              <a:cs typeface="Times New Roman" panose="02020603050405020304" pitchFamily="18" charset="0"/>
            </a:endParaRPr>
          </a:p>
          <a:p>
            <a:pPr>
              <a:lnSpc>
                <a:spcPct val="107000"/>
              </a:lnSpc>
              <a:spcAft>
                <a:spcPts val="800"/>
              </a:spcAft>
            </a:pPr>
            <a:r>
              <a:rPr lang="en-US" sz="1600" dirty="0">
                <a:effectLst/>
                <a:cs typeface="Times New Roman" panose="02020603050405020304" pitchFamily="18" charset="0"/>
              </a:rPr>
              <a:t>What is an enterprise model and why do we need it?</a:t>
            </a:r>
            <a:endParaRPr lang="sv-SE" sz="1600" dirty="0">
              <a:effectLst/>
              <a:cs typeface="Times New Roman" panose="02020603050405020304" pitchFamily="18" charset="0"/>
            </a:endParaRPr>
          </a:p>
          <a:p>
            <a:pPr>
              <a:lnSpc>
                <a:spcPct val="107000"/>
              </a:lnSpc>
              <a:spcAft>
                <a:spcPts val="800"/>
              </a:spcAft>
            </a:pPr>
            <a:r>
              <a:rPr lang="en-US" sz="1600" dirty="0">
                <a:effectLst/>
                <a:cs typeface="Times New Roman" panose="02020603050405020304" pitchFamily="18" charset="0"/>
              </a:rPr>
              <a:t>What is a system model and why do we need it? </a:t>
            </a:r>
          </a:p>
          <a:p>
            <a:pPr>
              <a:lnSpc>
                <a:spcPct val="107000"/>
              </a:lnSpc>
              <a:spcAft>
                <a:spcPts val="800"/>
              </a:spcAft>
            </a:pPr>
            <a:r>
              <a:rPr lang="en-US" sz="1600" dirty="0">
                <a:effectLst/>
                <a:cs typeface="Times New Roman" panose="02020603050405020304" pitchFamily="18" charset="0"/>
              </a:rPr>
              <a:t>Why do we use graphical </a:t>
            </a:r>
            <a:r>
              <a:rPr lang="en-US" sz="1600" dirty="0" err="1">
                <a:effectLst/>
                <a:cs typeface="Times New Roman" panose="02020603050405020304" pitchFamily="18" charset="0"/>
              </a:rPr>
              <a:t>models?How</a:t>
            </a:r>
            <a:r>
              <a:rPr lang="en-US" sz="1600" dirty="0">
                <a:effectLst/>
                <a:cs typeface="Times New Roman" panose="02020603050405020304" pitchFamily="18" charset="0"/>
              </a:rPr>
              <a:t> do we use graphical models?</a:t>
            </a:r>
            <a:endParaRPr lang="sv-SE" sz="1600" dirty="0">
              <a:effectLst/>
              <a:cs typeface="Times New Roman" panose="02020603050405020304" pitchFamily="18" charset="0"/>
            </a:endParaRPr>
          </a:p>
          <a:p>
            <a:pPr marL="0" indent="0">
              <a:buNone/>
            </a:pPr>
            <a:endParaRPr lang="sv-SE" sz="1400" dirty="0"/>
          </a:p>
        </p:txBody>
      </p:sp>
    </p:spTree>
    <p:extLst>
      <p:ext uri="{BB962C8B-B14F-4D97-AF65-F5344CB8AC3E}">
        <p14:creationId xmlns:p14="http://schemas.microsoft.com/office/powerpoint/2010/main" val="3006353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9" name="Slide Number Placeholder 6"/>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50" i="1">
                <a:solidFill>
                  <a:schemeClr val="tx1"/>
                </a:solidFill>
                <a:latin typeface="Arial" panose="020B0604020202020204" pitchFamily="34" charset="0"/>
              </a:defRPr>
            </a:lvl1pPr>
            <a:lvl2pPr marL="557213" indent="-214313" eaLnBrk="0" hangingPunct="0">
              <a:defRPr sz="1050" i="1">
                <a:solidFill>
                  <a:schemeClr val="tx1"/>
                </a:solidFill>
                <a:latin typeface="Arial" panose="020B0604020202020204" pitchFamily="34" charset="0"/>
              </a:defRPr>
            </a:lvl2pPr>
            <a:lvl3pPr marL="857250" indent="-171450" eaLnBrk="0" hangingPunct="0">
              <a:defRPr sz="1050" i="1">
                <a:solidFill>
                  <a:schemeClr val="tx1"/>
                </a:solidFill>
                <a:latin typeface="Arial" panose="020B0604020202020204" pitchFamily="34" charset="0"/>
              </a:defRPr>
            </a:lvl3pPr>
            <a:lvl4pPr marL="1200150" indent="-171450" eaLnBrk="0" hangingPunct="0">
              <a:defRPr sz="1050" i="1">
                <a:solidFill>
                  <a:schemeClr val="tx1"/>
                </a:solidFill>
                <a:latin typeface="Arial" panose="020B0604020202020204" pitchFamily="34" charset="0"/>
              </a:defRPr>
            </a:lvl4pPr>
            <a:lvl5pPr marL="1543050" indent="-171450" eaLnBrk="0" hangingPunct="0">
              <a:defRPr sz="1050" i="1">
                <a:solidFill>
                  <a:schemeClr val="tx1"/>
                </a:solidFill>
                <a:latin typeface="Arial" panose="020B0604020202020204" pitchFamily="34" charset="0"/>
              </a:defRPr>
            </a:lvl5pPr>
            <a:lvl6pPr marL="1885950" indent="-171450" eaLnBrk="0" fontAlgn="base" hangingPunct="0">
              <a:spcBef>
                <a:spcPct val="0"/>
              </a:spcBef>
              <a:spcAft>
                <a:spcPct val="0"/>
              </a:spcAft>
              <a:defRPr sz="1050" i="1">
                <a:solidFill>
                  <a:schemeClr val="tx1"/>
                </a:solidFill>
                <a:latin typeface="Arial" panose="020B0604020202020204" pitchFamily="34" charset="0"/>
              </a:defRPr>
            </a:lvl6pPr>
            <a:lvl7pPr marL="2228850" indent="-171450" eaLnBrk="0" fontAlgn="base" hangingPunct="0">
              <a:spcBef>
                <a:spcPct val="0"/>
              </a:spcBef>
              <a:spcAft>
                <a:spcPct val="0"/>
              </a:spcAft>
              <a:defRPr sz="1050" i="1">
                <a:solidFill>
                  <a:schemeClr val="tx1"/>
                </a:solidFill>
                <a:latin typeface="Arial" panose="020B0604020202020204" pitchFamily="34" charset="0"/>
              </a:defRPr>
            </a:lvl7pPr>
            <a:lvl8pPr marL="2571750" indent="-171450" eaLnBrk="0" fontAlgn="base" hangingPunct="0">
              <a:spcBef>
                <a:spcPct val="0"/>
              </a:spcBef>
              <a:spcAft>
                <a:spcPct val="0"/>
              </a:spcAft>
              <a:defRPr sz="1050" i="1">
                <a:solidFill>
                  <a:schemeClr val="tx1"/>
                </a:solidFill>
                <a:latin typeface="Arial" panose="020B0604020202020204" pitchFamily="34" charset="0"/>
              </a:defRPr>
            </a:lvl8pPr>
            <a:lvl9pPr marL="2914650" indent="-171450" eaLnBrk="0" fontAlgn="base" hangingPunct="0">
              <a:spcBef>
                <a:spcPct val="0"/>
              </a:spcBef>
              <a:spcAft>
                <a:spcPct val="0"/>
              </a:spcAft>
              <a:defRPr sz="1050" i="1">
                <a:solidFill>
                  <a:schemeClr val="tx1"/>
                </a:solidFill>
                <a:latin typeface="Arial" panose="020B0604020202020204" pitchFamily="34" charset="0"/>
              </a:defRPr>
            </a:lvl9pPr>
          </a:lstStyle>
          <a:p>
            <a:pPr eaLnBrk="1" hangingPunct="1"/>
            <a:fld id="{5B4BA0C9-5942-499A-860C-5A7146411296}" type="slidenum">
              <a:rPr lang="sv-SE" altLang="sv-SE" sz="750" i="0"/>
              <a:pPr eaLnBrk="1" hangingPunct="1"/>
              <a:t>4</a:t>
            </a:fld>
            <a:endParaRPr lang="sv-SE" altLang="sv-SE" sz="750" i="0"/>
          </a:p>
        </p:txBody>
      </p:sp>
      <p:sp>
        <p:nvSpPr>
          <p:cNvPr id="2060" name="Rectangle 2"/>
          <p:cNvSpPr>
            <a:spLocks noGrp="1" noChangeArrowheads="1"/>
          </p:cNvSpPr>
          <p:nvPr>
            <p:ph type="title" sz="quarter"/>
          </p:nvPr>
        </p:nvSpPr>
        <p:spPr/>
        <p:txBody>
          <a:bodyPr/>
          <a:lstStyle/>
          <a:p>
            <a:pPr eaLnBrk="1" hangingPunct="1"/>
            <a:r>
              <a:rPr lang="sv-SE" altLang="sv-SE" dirty="0"/>
              <a:t>Real World and Models</a:t>
            </a:r>
          </a:p>
        </p:txBody>
      </p:sp>
      <p:sp>
        <p:nvSpPr>
          <p:cNvPr id="2061" name="Line 3"/>
          <p:cNvSpPr>
            <a:spLocks noChangeShapeType="1"/>
          </p:cNvSpPr>
          <p:nvPr/>
        </p:nvSpPr>
        <p:spPr bwMode="auto">
          <a:xfrm flipV="1">
            <a:off x="848916" y="3183731"/>
            <a:ext cx="6048375" cy="25004"/>
          </a:xfrm>
          <a:prstGeom prst="line">
            <a:avLst/>
          </a:prstGeom>
          <a:noFill/>
          <a:ln w="63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062" name="Line 4"/>
          <p:cNvSpPr>
            <a:spLocks noChangeShapeType="1"/>
          </p:cNvSpPr>
          <p:nvPr/>
        </p:nvSpPr>
        <p:spPr bwMode="auto">
          <a:xfrm flipV="1">
            <a:off x="848916" y="2472929"/>
            <a:ext cx="6048375" cy="9525"/>
          </a:xfrm>
          <a:prstGeom prst="line">
            <a:avLst/>
          </a:prstGeom>
          <a:noFill/>
          <a:ln w="63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945194" name="Text Box 42"/>
          <p:cNvSpPr txBox="1">
            <a:spLocks noChangeArrowheads="1"/>
          </p:cNvSpPr>
          <p:nvPr/>
        </p:nvSpPr>
        <p:spPr bwMode="auto">
          <a:xfrm>
            <a:off x="4575572" y="3338512"/>
            <a:ext cx="1203722" cy="72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algn="r" eaLnBrk="1" hangingPunct="1"/>
            <a:r>
              <a:rPr lang="sv-SE" altLang="sv-SE" sz="825" b="1" i="0" dirty="0"/>
              <a:t>Interaction </a:t>
            </a:r>
          </a:p>
          <a:p>
            <a:pPr algn="r" eaLnBrk="1" hangingPunct="1"/>
            <a:r>
              <a:rPr lang="sv-SE" altLang="sv-SE" sz="825" b="1" i="0" dirty="0"/>
              <a:t>between software objekts  </a:t>
            </a:r>
          </a:p>
          <a:p>
            <a:pPr algn="r" eaLnBrk="1" hangingPunct="1"/>
            <a:r>
              <a:rPr lang="sv-SE" altLang="sv-SE" sz="825" i="0" dirty="0"/>
              <a:t>(in UML Sequence   diagram)</a:t>
            </a:r>
          </a:p>
        </p:txBody>
      </p:sp>
      <p:grpSp>
        <p:nvGrpSpPr>
          <p:cNvPr id="2064" name="Group 43"/>
          <p:cNvGrpSpPr>
            <a:grpSpLocks/>
          </p:cNvGrpSpPr>
          <p:nvPr/>
        </p:nvGrpSpPr>
        <p:grpSpPr bwMode="auto">
          <a:xfrm>
            <a:off x="5847160" y="3390900"/>
            <a:ext cx="919163" cy="396479"/>
            <a:chOff x="4648" y="3324"/>
            <a:chExt cx="772" cy="333"/>
          </a:xfrm>
        </p:grpSpPr>
        <p:grpSp>
          <p:nvGrpSpPr>
            <p:cNvPr id="2248" name="Group 44"/>
            <p:cNvGrpSpPr>
              <a:grpSpLocks/>
            </p:cNvGrpSpPr>
            <p:nvPr/>
          </p:nvGrpSpPr>
          <p:grpSpPr bwMode="auto">
            <a:xfrm>
              <a:off x="4732" y="3359"/>
              <a:ext cx="621" cy="298"/>
              <a:chOff x="4596" y="2089"/>
              <a:chExt cx="621" cy="298"/>
            </a:xfrm>
          </p:grpSpPr>
          <p:sp>
            <p:nvSpPr>
              <p:cNvPr id="2252" name="Line 45"/>
              <p:cNvSpPr>
                <a:spLocks noChangeShapeType="1"/>
              </p:cNvSpPr>
              <p:nvPr/>
            </p:nvSpPr>
            <p:spPr bwMode="auto">
              <a:xfrm>
                <a:off x="4620" y="2115"/>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53" name="Line 46"/>
              <p:cNvSpPr>
                <a:spLocks noChangeShapeType="1"/>
              </p:cNvSpPr>
              <p:nvPr/>
            </p:nvSpPr>
            <p:spPr bwMode="auto">
              <a:xfrm>
                <a:off x="5193" y="2115"/>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54" name="Line 47"/>
              <p:cNvSpPr>
                <a:spLocks noChangeShapeType="1"/>
              </p:cNvSpPr>
              <p:nvPr/>
            </p:nvSpPr>
            <p:spPr bwMode="auto">
              <a:xfrm>
                <a:off x="4921" y="2115"/>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55" name="Rectangle 48"/>
              <p:cNvSpPr>
                <a:spLocks noChangeArrowheads="1"/>
              </p:cNvSpPr>
              <p:nvPr/>
            </p:nvSpPr>
            <p:spPr bwMode="auto">
              <a:xfrm>
                <a:off x="4596" y="2089"/>
                <a:ext cx="45" cy="136"/>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56" name="Rectangle 49"/>
              <p:cNvSpPr>
                <a:spLocks noChangeArrowheads="1"/>
              </p:cNvSpPr>
              <p:nvPr/>
            </p:nvSpPr>
            <p:spPr bwMode="auto">
              <a:xfrm>
                <a:off x="4892" y="2225"/>
                <a:ext cx="45" cy="136"/>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57" name="Line 50"/>
              <p:cNvSpPr>
                <a:spLocks noChangeShapeType="1"/>
              </p:cNvSpPr>
              <p:nvPr/>
            </p:nvSpPr>
            <p:spPr bwMode="auto">
              <a:xfrm>
                <a:off x="4641" y="2221"/>
                <a:ext cx="27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258" name="Line 51"/>
              <p:cNvSpPr>
                <a:spLocks noChangeShapeType="1"/>
              </p:cNvSpPr>
              <p:nvPr/>
            </p:nvSpPr>
            <p:spPr bwMode="auto">
              <a:xfrm>
                <a:off x="4945" y="2357"/>
                <a:ext cx="27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grpSp>
        <p:sp>
          <p:nvSpPr>
            <p:cNvPr id="2249" name="Rectangle 52"/>
            <p:cNvSpPr>
              <a:spLocks noChangeArrowheads="1"/>
            </p:cNvSpPr>
            <p:nvPr/>
          </p:nvSpPr>
          <p:spPr bwMode="auto">
            <a:xfrm>
              <a:off x="4648" y="3324"/>
              <a:ext cx="182" cy="45"/>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50" name="Rectangle 53"/>
            <p:cNvSpPr>
              <a:spLocks noChangeArrowheads="1"/>
            </p:cNvSpPr>
            <p:nvPr/>
          </p:nvSpPr>
          <p:spPr bwMode="auto">
            <a:xfrm>
              <a:off x="4966" y="3340"/>
              <a:ext cx="182" cy="45"/>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51" name="Rectangle 54"/>
            <p:cNvSpPr>
              <a:spLocks noChangeArrowheads="1"/>
            </p:cNvSpPr>
            <p:nvPr/>
          </p:nvSpPr>
          <p:spPr bwMode="auto">
            <a:xfrm>
              <a:off x="5238" y="3339"/>
              <a:ext cx="182" cy="45"/>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065" name="Group 65"/>
          <p:cNvGrpSpPr>
            <a:grpSpLocks/>
          </p:cNvGrpSpPr>
          <p:nvPr/>
        </p:nvGrpSpPr>
        <p:grpSpPr bwMode="auto">
          <a:xfrm>
            <a:off x="4929188" y="2689622"/>
            <a:ext cx="1026319" cy="270272"/>
            <a:chOff x="3923" y="2523"/>
            <a:chExt cx="862" cy="227"/>
          </a:xfrm>
        </p:grpSpPr>
        <p:sp>
          <p:nvSpPr>
            <p:cNvPr id="2236" name="Oval 66"/>
            <p:cNvSpPr>
              <a:spLocks noChangeArrowheads="1"/>
            </p:cNvSpPr>
            <p:nvPr/>
          </p:nvSpPr>
          <p:spPr bwMode="auto">
            <a:xfrm>
              <a:off x="4286" y="2523"/>
              <a:ext cx="181" cy="91"/>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7" name="Oval 67"/>
            <p:cNvSpPr>
              <a:spLocks noChangeArrowheads="1"/>
            </p:cNvSpPr>
            <p:nvPr/>
          </p:nvSpPr>
          <p:spPr bwMode="auto">
            <a:xfrm>
              <a:off x="4604" y="2523"/>
              <a:ext cx="181" cy="91"/>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8" name="Oval 68"/>
            <p:cNvSpPr>
              <a:spLocks noChangeArrowheads="1"/>
            </p:cNvSpPr>
            <p:nvPr/>
          </p:nvSpPr>
          <p:spPr bwMode="auto">
            <a:xfrm>
              <a:off x="4422" y="2659"/>
              <a:ext cx="181" cy="91"/>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9" name="Line 69"/>
            <p:cNvSpPr>
              <a:spLocks noChangeShapeType="1"/>
            </p:cNvSpPr>
            <p:nvPr/>
          </p:nvSpPr>
          <p:spPr bwMode="auto">
            <a:xfrm flipH="1">
              <a:off x="4467" y="2569"/>
              <a:ext cx="136" cy="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grpSp>
          <p:nvGrpSpPr>
            <p:cNvPr id="2240" name="Group 70"/>
            <p:cNvGrpSpPr>
              <a:grpSpLocks/>
            </p:cNvGrpSpPr>
            <p:nvPr/>
          </p:nvGrpSpPr>
          <p:grpSpPr bwMode="auto">
            <a:xfrm>
              <a:off x="3923" y="2524"/>
              <a:ext cx="151" cy="181"/>
              <a:chOff x="4634" y="3385"/>
              <a:chExt cx="226" cy="408"/>
            </a:xfrm>
          </p:grpSpPr>
          <p:sp>
            <p:nvSpPr>
              <p:cNvPr id="2243" name="Oval 71"/>
              <p:cNvSpPr>
                <a:spLocks noChangeArrowheads="1"/>
              </p:cNvSpPr>
              <p:nvPr/>
            </p:nvSpPr>
            <p:spPr bwMode="auto">
              <a:xfrm>
                <a:off x="4694" y="3385"/>
                <a:ext cx="90" cy="90"/>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44" name="Line 72"/>
              <p:cNvSpPr>
                <a:spLocks noChangeShapeType="1"/>
              </p:cNvSpPr>
              <p:nvPr/>
            </p:nvSpPr>
            <p:spPr bwMode="auto">
              <a:xfrm>
                <a:off x="4740" y="3475"/>
                <a:ext cx="0" cy="2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45" name="Line 73"/>
              <p:cNvSpPr>
                <a:spLocks noChangeShapeType="1"/>
              </p:cNvSpPr>
              <p:nvPr/>
            </p:nvSpPr>
            <p:spPr bwMode="auto">
              <a:xfrm flipH="1">
                <a:off x="4649" y="3702"/>
                <a:ext cx="91"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46" name="Line 74"/>
              <p:cNvSpPr>
                <a:spLocks noChangeShapeType="1"/>
              </p:cNvSpPr>
              <p:nvPr/>
            </p:nvSpPr>
            <p:spPr bwMode="auto">
              <a:xfrm>
                <a:off x="4740" y="3702"/>
                <a:ext cx="9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47" name="Line 75"/>
              <p:cNvSpPr>
                <a:spLocks noChangeShapeType="1"/>
              </p:cNvSpPr>
              <p:nvPr/>
            </p:nvSpPr>
            <p:spPr bwMode="auto">
              <a:xfrm>
                <a:off x="4634" y="3542"/>
                <a:ext cx="22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sp>
          <p:nvSpPr>
            <p:cNvPr id="2241" name="Line 76"/>
            <p:cNvSpPr>
              <a:spLocks noChangeShapeType="1"/>
            </p:cNvSpPr>
            <p:nvPr/>
          </p:nvSpPr>
          <p:spPr bwMode="auto">
            <a:xfrm flipV="1">
              <a:off x="4105" y="2569"/>
              <a:ext cx="181" cy="9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242" name="Line 77"/>
            <p:cNvSpPr>
              <a:spLocks noChangeShapeType="1"/>
            </p:cNvSpPr>
            <p:nvPr/>
          </p:nvSpPr>
          <p:spPr bwMode="auto">
            <a:xfrm>
              <a:off x="4105" y="2659"/>
              <a:ext cx="317" cy="4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grpSp>
      <p:sp>
        <p:nvSpPr>
          <p:cNvPr id="2066" name="Text Box 78"/>
          <p:cNvSpPr txBox="1">
            <a:spLocks noChangeArrowheads="1"/>
          </p:cNvSpPr>
          <p:nvPr/>
        </p:nvSpPr>
        <p:spPr bwMode="auto">
          <a:xfrm>
            <a:off x="2522935" y="4620817"/>
            <a:ext cx="1026319"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sz="825" b="1" i="0"/>
              <a:t>The real world </a:t>
            </a:r>
            <a:endParaRPr lang="en-US" altLang="sv-SE" sz="825" b="1" i="0"/>
          </a:p>
        </p:txBody>
      </p:sp>
      <p:sp>
        <p:nvSpPr>
          <p:cNvPr id="2067" name="Text Box 79"/>
          <p:cNvSpPr txBox="1">
            <a:spLocks noChangeArrowheads="1"/>
          </p:cNvSpPr>
          <p:nvPr/>
        </p:nvSpPr>
        <p:spPr bwMode="auto">
          <a:xfrm>
            <a:off x="3604023" y="4620817"/>
            <a:ext cx="1674019"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sz="825" b="1" i="0"/>
              <a:t>Graphical models/diagram</a:t>
            </a:r>
            <a:endParaRPr lang="en-US" altLang="sv-SE" sz="825" b="1" i="0"/>
          </a:p>
        </p:txBody>
      </p:sp>
      <p:sp>
        <p:nvSpPr>
          <p:cNvPr id="945232" name="Text Box 80"/>
          <p:cNvSpPr txBox="1">
            <a:spLocks noChangeArrowheads="1"/>
          </p:cNvSpPr>
          <p:nvPr/>
        </p:nvSpPr>
        <p:spPr bwMode="auto">
          <a:xfrm>
            <a:off x="3495675" y="1435894"/>
            <a:ext cx="920354" cy="72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algn="r" eaLnBrk="1" hangingPunct="1"/>
            <a:r>
              <a:rPr lang="sv-SE" altLang="sv-SE" sz="825" b="1" i="0" dirty="0"/>
              <a:t>Domain model </a:t>
            </a:r>
            <a:r>
              <a:rPr lang="sv-SE" altLang="sv-SE" sz="825" i="0" dirty="0"/>
              <a:t>of business concepts</a:t>
            </a:r>
          </a:p>
          <a:p>
            <a:pPr algn="r" eaLnBrk="1" hangingPunct="1"/>
            <a:r>
              <a:rPr lang="sv-SE" altLang="sv-SE" sz="825" i="0" dirty="0"/>
              <a:t>(in UML Class diagram)</a:t>
            </a:r>
          </a:p>
        </p:txBody>
      </p:sp>
      <p:grpSp>
        <p:nvGrpSpPr>
          <p:cNvPr id="2069" name="Group 81"/>
          <p:cNvGrpSpPr>
            <a:grpSpLocks/>
          </p:cNvGrpSpPr>
          <p:nvPr/>
        </p:nvGrpSpPr>
        <p:grpSpPr bwMode="auto">
          <a:xfrm>
            <a:off x="4519613" y="1490662"/>
            <a:ext cx="647700" cy="377429"/>
            <a:chOff x="521" y="1071"/>
            <a:chExt cx="2223" cy="1361"/>
          </a:xfrm>
        </p:grpSpPr>
        <p:grpSp>
          <p:nvGrpSpPr>
            <p:cNvPr id="2217" name="Group 82"/>
            <p:cNvGrpSpPr>
              <a:grpSpLocks/>
            </p:cNvGrpSpPr>
            <p:nvPr/>
          </p:nvGrpSpPr>
          <p:grpSpPr bwMode="auto">
            <a:xfrm>
              <a:off x="521" y="1071"/>
              <a:ext cx="590" cy="576"/>
              <a:chOff x="2608" y="1888"/>
              <a:chExt cx="590" cy="576"/>
            </a:xfrm>
          </p:grpSpPr>
          <p:sp>
            <p:nvSpPr>
              <p:cNvPr id="2233" name="Rectangle 83"/>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4" name="Line 84"/>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35" name="Line 85"/>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18" name="Group 86"/>
            <p:cNvGrpSpPr>
              <a:grpSpLocks/>
            </p:cNvGrpSpPr>
            <p:nvPr/>
          </p:nvGrpSpPr>
          <p:grpSpPr bwMode="auto">
            <a:xfrm>
              <a:off x="1338" y="1071"/>
              <a:ext cx="590" cy="576"/>
              <a:chOff x="2608" y="1888"/>
              <a:chExt cx="590" cy="576"/>
            </a:xfrm>
          </p:grpSpPr>
          <p:sp>
            <p:nvSpPr>
              <p:cNvPr id="2230" name="Rectangle 87"/>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1" name="Line 88"/>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32" name="Line 89"/>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19" name="Group 90"/>
            <p:cNvGrpSpPr>
              <a:grpSpLocks/>
            </p:cNvGrpSpPr>
            <p:nvPr/>
          </p:nvGrpSpPr>
          <p:grpSpPr bwMode="auto">
            <a:xfrm>
              <a:off x="1338" y="1856"/>
              <a:ext cx="590" cy="576"/>
              <a:chOff x="2608" y="1888"/>
              <a:chExt cx="590" cy="576"/>
            </a:xfrm>
          </p:grpSpPr>
          <p:sp>
            <p:nvSpPr>
              <p:cNvPr id="2227" name="Rectangle 91"/>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28" name="Line 92"/>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29" name="Line 93"/>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20" name="Group 94"/>
            <p:cNvGrpSpPr>
              <a:grpSpLocks/>
            </p:cNvGrpSpPr>
            <p:nvPr/>
          </p:nvGrpSpPr>
          <p:grpSpPr bwMode="auto">
            <a:xfrm>
              <a:off x="2154" y="1856"/>
              <a:ext cx="590" cy="576"/>
              <a:chOff x="2608" y="1888"/>
              <a:chExt cx="590" cy="576"/>
            </a:xfrm>
          </p:grpSpPr>
          <p:sp>
            <p:nvSpPr>
              <p:cNvPr id="2224" name="Rectangle 95"/>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25" name="Line 96"/>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26" name="Line 97"/>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cxnSp>
          <p:nvCxnSpPr>
            <p:cNvPr id="2221" name="AutoShape 98"/>
            <p:cNvCxnSpPr>
              <a:cxnSpLocks noChangeShapeType="1"/>
              <a:stCxn id="2230" idx="2"/>
              <a:endCxn id="2227" idx="0"/>
            </p:cNvCxnSpPr>
            <p:nvPr/>
          </p:nvCxnSpPr>
          <p:spPr bwMode="auto">
            <a:xfrm>
              <a:off x="1633" y="1647"/>
              <a:ext cx="0" cy="209"/>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222" name="AutoShape 99"/>
            <p:cNvCxnSpPr>
              <a:cxnSpLocks noChangeShapeType="1"/>
              <a:stCxn id="2227" idx="3"/>
              <a:endCxn id="2224" idx="1"/>
            </p:cNvCxnSpPr>
            <p:nvPr/>
          </p:nvCxnSpPr>
          <p:spPr bwMode="auto">
            <a:xfrm>
              <a:off x="1928" y="2144"/>
              <a:ext cx="226"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223" name="AutoShape 100"/>
            <p:cNvCxnSpPr>
              <a:cxnSpLocks noChangeShapeType="1"/>
              <a:stCxn id="2227" idx="1"/>
              <a:endCxn id="2233" idx="2"/>
            </p:cNvCxnSpPr>
            <p:nvPr/>
          </p:nvCxnSpPr>
          <p:spPr bwMode="auto">
            <a:xfrm rot="10800000">
              <a:off x="816" y="1647"/>
              <a:ext cx="522" cy="497"/>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grpSp>
      <p:sp>
        <p:nvSpPr>
          <p:cNvPr id="945253" name="Text Box 101"/>
          <p:cNvSpPr txBox="1">
            <a:spLocks noChangeArrowheads="1"/>
          </p:cNvSpPr>
          <p:nvPr/>
        </p:nvSpPr>
        <p:spPr bwMode="auto">
          <a:xfrm>
            <a:off x="3444479" y="4005263"/>
            <a:ext cx="1048940" cy="72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algn="r" eaLnBrk="1" hangingPunct="1"/>
            <a:r>
              <a:rPr lang="sv-SE" altLang="sv-SE" sz="825" b="1" i="0" dirty="0"/>
              <a:t>System model of software objects </a:t>
            </a:r>
            <a:r>
              <a:rPr lang="sv-SE" altLang="sv-SE" sz="825" i="0" dirty="0"/>
              <a:t>(in UML Class diagram)</a:t>
            </a:r>
          </a:p>
          <a:p>
            <a:pPr algn="r" eaLnBrk="1" hangingPunct="1"/>
            <a:endParaRPr lang="sv-SE" altLang="sv-SE" sz="825" b="1" i="0" dirty="0"/>
          </a:p>
        </p:txBody>
      </p:sp>
      <p:grpSp>
        <p:nvGrpSpPr>
          <p:cNvPr id="2071" name="Group 102"/>
          <p:cNvGrpSpPr>
            <a:grpSpLocks/>
          </p:cNvGrpSpPr>
          <p:nvPr/>
        </p:nvGrpSpPr>
        <p:grpSpPr bwMode="auto">
          <a:xfrm>
            <a:off x="4741069" y="4087416"/>
            <a:ext cx="647700" cy="377428"/>
            <a:chOff x="521" y="1071"/>
            <a:chExt cx="2223" cy="1361"/>
          </a:xfrm>
        </p:grpSpPr>
        <p:grpSp>
          <p:nvGrpSpPr>
            <p:cNvPr id="2198" name="Group 103"/>
            <p:cNvGrpSpPr>
              <a:grpSpLocks/>
            </p:cNvGrpSpPr>
            <p:nvPr/>
          </p:nvGrpSpPr>
          <p:grpSpPr bwMode="auto">
            <a:xfrm>
              <a:off x="521" y="1071"/>
              <a:ext cx="590" cy="576"/>
              <a:chOff x="2608" y="1888"/>
              <a:chExt cx="590" cy="576"/>
            </a:xfrm>
          </p:grpSpPr>
          <p:sp>
            <p:nvSpPr>
              <p:cNvPr id="2214" name="Rectangle 104"/>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15" name="Line 105"/>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16" name="Line 106"/>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199" name="Group 107"/>
            <p:cNvGrpSpPr>
              <a:grpSpLocks/>
            </p:cNvGrpSpPr>
            <p:nvPr/>
          </p:nvGrpSpPr>
          <p:grpSpPr bwMode="auto">
            <a:xfrm>
              <a:off x="1338" y="1071"/>
              <a:ext cx="590" cy="576"/>
              <a:chOff x="2608" y="1888"/>
              <a:chExt cx="590" cy="576"/>
            </a:xfrm>
          </p:grpSpPr>
          <p:sp>
            <p:nvSpPr>
              <p:cNvPr id="2211" name="Rectangle 108"/>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12" name="Line 109"/>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13" name="Line 110"/>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00" name="Group 111"/>
            <p:cNvGrpSpPr>
              <a:grpSpLocks/>
            </p:cNvGrpSpPr>
            <p:nvPr/>
          </p:nvGrpSpPr>
          <p:grpSpPr bwMode="auto">
            <a:xfrm>
              <a:off x="1338" y="1856"/>
              <a:ext cx="590" cy="576"/>
              <a:chOff x="2608" y="1888"/>
              <a:chExt cx="590" cy="576"/>
            </a:xfrm>
          </p:grpSpPr>
          <p:sp>
            <p:nvSpPr>
              <p:cNvPr id="2208" name="Rectangle 112"/>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09" name="Line 113"/>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10" name="Line 114"/>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01" name="Group 115"/>
            <p:cNvGrpSpPr>
              <a:grpSpLocks/>
            </p:cNvGrpSpPr>
            <p:nvPr/>
          </p:nvGrpSpPr>
          <p:grpSpPr bwMode="auto">
            <a:xfrm>
              <a:off x="2154" y="1856"/>
              <a:ext cx="590" cy="576"/>
              <a:chOff x="2608" y="1888"/>
              <a:chExt cx="590" cy="576"/>
            </a:xfrm>
          </p:grpSpPr>
          <p:sp>
            <p:nvSpPr>
              <p:cNvPr id="2205" name="Rectangle 116"/>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06" name="Line 117"/>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07" name="Line 118"/>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cxnSp>
          <p:nvCxnSpPr>
            <p:cNvPr id="2202" name="AutoShape 119"/>
            <p:cNvCxnSpPr>
              <a:cxnSpLocks noChangeShapeType="1"/>
              <a:stCxn id="2211" idx="2"/>
              <a:endCxn id="2208" idx="0"/>
            </p:cNvCxnSpPr>
            <p:nvPr/>
          </p:nvCxnSpPr>
          <p:spPr bwMode="auto">
            <a:xfrm>
              <a:off x="1633" y="1647"/>
              <a:ext cx="0" cy="209"/>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203" name="AutoShape 120"/>
            <p:cNvCxnSpPr>
              <a:cxnSpLocks noChangeShapeType="1"/>
              <a:stCxn id="2208" idx="3"/>
              <a:endCxn id="2205" idx="1"/>
            </p:cNvCxnSpPr>
            <p:nvPr/>
          </p:nvCxnSpPr>
          <p:spPr bwMode="auto">
            <a:xfrm>
              <a:off x="1928" y="2144"/>
              <a:ext cx="226"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204" name="AutoShape 121"/>
            <p:cNvCxnSpPr>
              <a:cxnSpLocks noChangeShapeType="1"/>
              <a:stCxn id="2208" idx="1"/>
              <a:endCxn id="2214" idx="2"/>
            </p:cNvCxnSpPr>
            <p:nvPr/>
          </p:nvCxnSpPr>
          <p:spPr bwMode="auto">
            <a:xfrm rot="10800000">
              <a:off x="816" y="1647"/>
              <a:ext cx="522" cy="497"/>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grpSp>
      <p:sp>
        <p:nvSpPr>
          <p:cNvPr id="2072" name="Line 122"/>
          <p:cNvSpPr>
            <a:spLocks noChangeShapeType="1"/>
          </p:cNvSpPr>
          <p:nvPr/>
        </p:nvSpPr>
        <p:spPr bwMode="auto">
          <a:xfrm>
            <a:off x="3495675" y="960835"/>
            <a:ext cx="0" cy="383500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cxnSp>
        <p:nvCxnSpPr>
          <p:cNvPr id="2073" name="AutoShape 123"/>
          <p:cNvCxnSpPr>
            <a:cxnSpLocks noChangeShapeType="1"/>
          </p:cNvCxnSpPr>
          <p:nvPr/>
        </p:nvCxnSpPr>
        <p:spPr bwMode="auto">
          <a:xfrm flipH="1" flipV="1">
            <a:off x="1396603" y="2949178"/>
            <a:ext cx="756047" cy="613172"/>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aphicFrame>
        <p:nvGraphicFramePr>
          <p:cNvPr id="2056" name="Object 125"/>
          <p:cNvGraphicFramePr>
            <a:graphicFrameLocks noChangeAspect="1"/>
          </p:cNvGraphicFramePr>
          <p:nvPr/>
        </p:nvGraphicFramePr>
        <p:xfrm>
          <a:off x="1294209" y="2697958"/>
          <a:ext cx="203597" cy="251222"/>
        </p:xfrm>
        <a:graphic>
          <a:graphicData uri="http://schemas.openxmlformats.org/presentationml/2006/ole">
            <mc:AlternateContent xmlns:mc="http://schemas.openxmlformats.org/markup-compatibility/2006">
              <mc:Choice xmlns:v="urn:schemas-microsoft-com:vml" Requires="v">
                <p:oleObj spid="_x0000_s36974" name="Visio" r:id="rId5" imgW="1586224" imgH="1520336" progId="Visio.Drawing.11">
                  <p:embed/>
                </p:oleObj>
              </mc:Choice>
              <mc:Fallback>
                <p:oleObj name="Visio" r:id="rId5" imgW="1586224" imgH="1520336"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4209" y="2697958"/>
                        <a:ext cx="203597"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7" name="Object 168"/>
          <p:cNvGraphicFramePr>
            <a:graphicFrameLocks noChangeAspect="1"/>
          </p:cNvGraphicFramePr>
          <p:nvPr/>
        </p:nvGraphicFramePr>
        <p:xfrm>
          <a:off x="2166938" y="2697958"/>
          <a:ext cx="203597" cy="251222"/>
        </p:xfrm>
        <a:graphic>
          <a:graphicData uri="http://schemas.openxmlformats.org/presentationml/2006/ole">
            <mc:AlternateContent xmlns:mc="http://schemas.openxmlformats.org/markup-compatibility/2006">
              <mc:Choice xmlns:v="urn:schemas-microsoft-com:vml" Requires="v">
                <p:oleObj spid="_x0000_s36975" name="Visio" r:id="rId7" imgW="1586224" imgH="1520336" progId="Visio.Drawing.11">
                  <p:embed/>
                </p:oleObj>
              </mc:Choice>
              <mc:Fallback>
                <p:oleObj name="Visio" r:id="rId7" imgW="1586224" imgH="1520336"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6938" y="2697958"/>
                        <a:ext cx="203597"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8" name="Object 169"/>
          <p:cNvGraphicFramePr>
            <a:graphicFrameLocks noChangeAspect="1"/>
          </p:cNvGraphicFramePr>
          <p:nvPr/>
        </p:nvGraphicFramePr>
        <p:xfrm>
          <a:off x="3043238" y="2697958"/>
          <a:ext cx="203597" cy="251222"/>
        </p:xfrm>
        <a:graphic>
          <a:graphicData uri="http://schemas.openxmlformats.org/presentationml/2006/ole">
            <mc:AlternateContent xmlns:mc="http://schemas.openxmlformats.org/markup-compatibility/2006">
              <mc:Choice xmlns:v="urn:schemas-microsoft-com:vml" Requires="v">
                <p:oleObj spid="_x0000_s36976" name="Visio" r:id="rId8" imgW="1586224" imgH="1520336" progId="Visio.Drawing.11">
                  <p:embed/>
                </p:oleObj>
              </mc:Choice>
              <mc:Fallback>
                <p:oleObj name="Visio" r:id="rId8" imgW="1586224" imgH="1520336"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3238" y="2697958"/>
                        <a:ext cx="203597"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2075" name="AutoShape 170"/>
          <p:cNvCxnSpPr>
            <a:cxnSpLocks noChangeShapeType="1"/>
            <a:stCxn id="2149" idx="2"/>
          </p:cNvCxnSpPr>
          <p:nvPr/>
        </p:nvCxnSpPr>
        <p:spPr bwMode="auto">
          <a:xfrm flipV="1">
            <a:off x="3139679" y="2949179"/>
            <a:ext cx="5953" cy="72032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076" name="AutoShape 171"/>
          <p:cNvCxnSpPr>
            <a:cxnSpLocks noChangeShapeType="1"/>
            <a:endCxn id="2149" idx="9"/>
          </p:cNvCxnSpPr>
          <p:nvPr/>
        </p:nvCxnSpPr>
        <p:spPr bwMode="auto">
          <a:xfrm>
            <a:off x="2269331" y="2949179"/>
            <a:ext cx="815579" cy="835819"/>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nvGrpSpPr>
          <p:cNvPr id="2077" name="Group 172"/>
          <p:cNvGrpSpPr>
            <a:grpSpLocks/>
          </p:cNvGrpSpPr>
          <p:nvPr/>
        </p:nvGrpSpPr>
        <p:grpSpPr bwMode="auto">
          <a:xfrm>
            <a:off x="1085850" y="3562350"/>
            <a:ext cx="2247900" cy="809625"/>
            <a:chOff x="584" y="3120"/>
            <a:chExt cx="1888" cy="680"/>
          </a:xfrm>
        </p:grpSpPr>
        <p:sp>
          <p:nvSpPr>
            <p:cNvPr id="2146" name="tower"/>
            <p:cNvSpPr>
              <a:spLocks noEditPoints="1" noChangeArrowheads="1"/>
            </p:cNvSpPr>
            <p:nvPr/>
          </p:nvSpPr>
          <p:spPr bwMode="auto">
            <a:xfrm>
              <a:off x="584" y="3619"/>
              <a:ext cx="91" cy="1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75 w 21600"/>
                <a:gd name="T31" fmla="*/ 22555 h 21600"/>
                <a:gd name="T32" fmla="*/ 21600 w 21600"/>
                <a:gd name="T33" fmla="*/ 2697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7" name="tower"/>
            <p:cNvSpPr>
              <a:spLocks noEditPoints="1" noChangeArrowheads="1"/>
            </p:cNvSpPr>
            <p:nvPr/>
          </p:nvSpPr>
          <p:spPr bwMode="auto">
            <a:xfrm>
              <a:off x="584" y="3210"/>
              <a:ext cx="91" cy="1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75 w 21600"/>
                <a:gd name="T31" fmla="*/ 22555 h 21600"/>
                <a:gd name="T32" fmla="*/ 21600 w 21600"/>
                <a:gd name="T33" fmla="*/ 2697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8" name="tower"/>
            <p:cNvSpPr>
              <a:spLocks noEditPoints="1" noChangeArrowheads="1"/>
            </p:cNvSpPr>
            <p:nvPr/>
          </p:nvSpPr>
          <p:spPr bwMode="auto">
            <a:xfrm>
              <a:off x="2263" y="3619"/>
              <a:ext cx="91" cy="1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75 w 21600"/>
                <a:gd name="T31" fmla="*/ 22555 h 21600"/>
                <a:gd name="T32" fmla="*/ 21600 w 21600"/>
                <a:gd name="T33" fmla="*/ 2697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9" name="tower"/>
            <p:cNvSpPr>
              <a:spLocks noEditPoints="1" noChangeArrowheads="1"/>
            </p:cNvSpPr>
            <p:nvPr/>
          </p:nvSpPr>
          <p:spPr bwMode="auto">
            <a:xfrm>
              <a:off x="2263" y="3210"/>
              <a:ext cx="91" cy="18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75 w 21600"/>
                <a:gd name="T31" fmla="*/ 22549 h 21600"/>
                <a:gd name="T32" fmla="*/ 21600 w 21600"/>
                <a:gd name="T33" fmla="*/ 26941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aphicFrame>
          <p:nvGraphicFramePr>
            <p:cNvPr id="2055" name="Object 177"/>
            <p:cNvGraphicFramePr>
              <a:graphicFrameLocks noChangeAspect="1"/>
            </p:cNvGraphicFramePr>
            <p:nvPr/>
          </p:nvGraphicFramePr>
          <p:xfrm>
            <a:off x="1342" y="3120"/>
            <a:ext cx="276" cy="680"/>
          </p:xfrm>
          <a:graphic>
            <a:graphicData uri="http://schemas.openxmlformats.org/presentationml/2006/ole">
              <mc:AlternateContent xmlns:mc="http://schemas.openxmlformats.org/markup-compatibility/2006">
                <mc:Choice xmlns:v="urn:schemas-microsoft-com:vml" Requires="v">
                  <p:oleObj spid="_x0000_s36977" name="Visio" r:id="rId9" imgW="496800" imgH="1170000" progId="Visio.Drawing.11">
                    <p:embed/>
                  </p:oleObj>
                </mc:Choice>
                <mc:Fallback>
                  <p:oleObj name="Visio" r:id="rId9" imgW="496800" imgH="1170000" progId="Visio.Drawing.11">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42" y="3120"/>
                          <a:ext cx="276"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Lst>
                      </p:spPr>
                    </p:pic>
                  </p:oleObj>
                </mc:Fallback>
              </mc:AlternateContent>
            </a:graphicData>
          </a:graphic>
        </p:graphicFrame>
        <p:cxnSp>
          <p:nvCxnSpPr>
            <p:cNvPr id="2150" name="AutoShape 178"/>
            <p:cNvCxnSpPr>
              <a:cxnSpLocks noChangeShapeType="1"/>
            </p:cNvCxnSpPr>
            <p:nvPr/>
          </p:nvCxnSpPr>
          <p:spPr bwMode="auto">
            <a:xfrm>
              <a:off x="2472" y="3240"/>
              <a:ext cx="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1" name="AutoShape 179"/>
            <p:cNvCxnSpPr>
              <a:cxnSpLocks noChangeShapeType="1"/>
            </p:cNvCxnSpPr>
            <p:nvPr/>
          </p:nvCxnSpPr>
          <p:spPr bwMode="auto">
            <a:xfrm>
              <a:off x="2472" y="3240"/>
              <a:ext cx="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2" name="AutoShape 180"/>
            <p:cNvCxnSpPr>
              <a:cxnSpLocks noChangeShapeType="1"/>
              <a:stCxn id="2148" idx="9"/>
            </p:cNvCxnSpPr>
            <p:nvPr/>
          </p:nvCxnSpPr>
          <p:spPr bwMode="auto">
            <a:xfrm flipH="1" flipV="1">
              <a:off x="1618" y="3460"/>
              <a:ext cx="645" cy="256"/>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3" name="AutoShape 181"/>
            <p:cNvCxnSpPr>
              <a:cxnSpLocks noChangeShapeType="1"/>
              <a:stCxn id="2146" idx="4"/>
            </p:cNvCxnSpPr>
            <p:nvPr/>
          </p:nvCxnSpPr>
          <p:spPr bwMode="auto">
            <a:xfrm flipV="1">
              <a:off x="675" y="3460"/>
              <a:ext cx="667" cy="257"/>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4" name="AutoShape 182"/>
            <p:cNvCxnSpPr>
              <a:cxnSpLocks noChangeShapeType="1"/>
              <a:stCxn id="2147" idx="4"/>
            </p:cNvCxnSpPr>
            <p:nvPr/>
          </p:nvCxnSpPr>
          <p:spPr bwMode="auto">
            <a:xfrm>
              <a:off x="675" y="3308"/>
              <a:ext cx="667" cy="152"/>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5" name="AutoShape 183"/>
            <p:cNvCxnSpPr>
              <a:cxnSpLocks noChangeShapeType="1"/>
              <a:stCxn id="2149" idx="7"/>
              <a:endCxn id="2148" idx="2"/>
            </p:cNvCxnSpPr>
            <p:nvPr/>
          </p:nvCxnSpPr>
          <p:spPr bwMode="auto">
            <a:xfrm>
              <a:off x="2308" y="3392"/>
              <a:ext cx="1" cy="227"/>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graphicFrame>
        <p:nvGraphicFramePr>
          <p:cNvPr id="2050" name="Object 185"/>
          <p:cNvGraphicFramePr>
            <a:graphicFrameLocks noChangeAspect="1"/>
          </p:cNvGraphicFramePr>
          <p:nvPr/>
        </p:nvGraphicFramePr>
        <p:xfrm>
          <a:off x="2738438" y="1878809"/>
          <a:ext cx="486966" cy="273844"/>
        </p:xfrm>
        <a:graphic>
          <a:graphicData uri="http://schemas.openxmlformats.org/presentationml/2006/ole">
            <mc:AlternateContent xmlns:mc="http://schemas.openxmlformats.org/markup-compatibility/2006">
              <mc:Choice xmlns:v="urn:schemas-microsoft-com:vml" Requires="v">
                <p:oleObj spid="_x0000_s36978" name="Visio" r:id="rId11" imgW="1766847" imgH="1165027" progId="Visio.Drawing.11">
                  <p:embed/>
                </p:oleObj>
              </mc:Choice>
              <mc:Fallback>
                <p:oleObj name="Visio" r:id="rId11" imgW="1766847" imgH="1165027" progId="Visio.Drawing.11">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38438" y="1878809"/>
                        <a:ext cx="486966" cy="273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1" name="Object 186"/>
          <p:cNvGraphicFramePr>
            <a:graphicFrameLocks noChangeAspect="1"/>
          </p:cNvGraphicFramePr>
          <p:nvPr/>
        </p:nvGraphicFramePr>
        <p:xfrm>
          <a:off x="2725341" y="1122762"/>
          <a:ext cx="451247" cy="540544"/>
        </p:xfrm>
        <a:graphic>
          <a:graphicData uri="http://schemas.openxmlformats.org/presentationml/2006/ole">
            <mc:AlternateContent xmlns:mc="http://schemas.openxmlformats.org/markup-compatibility/2006">
              <mc:Choice xmlns:v="urn:schemas-microsoft-com:vml" Requires="v">
                <p:oleObj spid="_x0000_s36979" name="Visio" r:id="rId13" imgW="2191670" imgH="2431673" progId="Visio.Drawing.11">
                  <p:embed/>
                </p:oleObj>
              </mc:Choice>
              <mc:Fallback>
                <p:oleObj name="Visio" r:id="rId13" imgW="2191670" imgH="2431673" progId="Visio.Drawing.11">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25341" y="1122762"/>
                        <a:ext cx="451247" cy="540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2" name="Object 187"/>
          <p:cNvGraphicFramePr>
            <a:graphicFrameLocks noChangeAspect="1"/>
          </p:cNvGraphicFramePr>
          <p:nvPr/>
        </p:nvGraphicFramePr>
        <p:xfrm>
          <a:off x="1064419" y="1716884"/>
          <a:ext cx="385763" cy="415528"/>
        </p:xfrm>
        <a:graphic>
          <a:graphicData uri="http://schemas.openxmlformats.org/presentationml/2006/ole">
            <mc:AlternateContent xmlns:mc="http://schemas.openxmlformats.org/markup-compatibility/2006">
              <mc:Choice xmlns:v="urn:schemas-microsoft-com:vml" Requires="v">
                <p:oleObj spid="_x0000_s36980" name="Visio" r:id="rId15" imgW="1381760" imgH="1381600" progId="Visio.Drawing.11">
                  <p:embed/>
                </p:oleObj>
              </mc:Choice>
              <mc:Fallback>
                <p:oleObj name="Visio" r:id="rId15" imgW="1381760" imgH="1381600" progId="Visio.Drawing.11">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64419" y="1716884"/>
                        <a:ext cx="385763" cy="415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3" name="Object 188"/>
          <p:cNvGraphicFramePr>
            <a:graphicFrameLocks noChangeAspect="1"/>
          </p:cNvGraphicFramePr>
          <p:nvPr/>
        </p:nvGraphicFramePr>
        <p:xfrm>
          <a:off x="1064419" y="1284687"/>
          <a:ext cx="136922" cy="284559"/>
        </p:xfrm>
        <a:graphic>
          <a:graphicData uri="http://schemas.openxmlformats.org/presentationml/2006/ole">
            <mc:AlternateContent xmlns:mc="http://schemas.openxmlformats.org/markup-compatibility/2006">
              <mc:Choice xmlns:v="urn:schemas-microsoft-com:vml" Requires="v">
                <p:oleObj spid="_x0000_s36981" name="Visio" r:id="rId17" imgW="757891" imgH="1477815" progId="Visio.Drawing.11">
                  <p:embed/>
                </p:oleObj>
              </mc:Choice>
              <mc:Fallback>
                <p:oleObj name="Visio" r:id="rId17" imgW="757891" imgH="1477815" progId="Visio.Drawing.11">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64419" y="1284687"/>
                        <a:ext cx="136922" cy="284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090" name="Group 189"/>
          <p:cNvGrpSpPr>
            <a:grpSpLocks/>
          </p:cNvGrpSpPr>
          <p:nvPr/>
        </p:nvGrpSpPr>
        <p:grpSpPr bwMode="auto">
          <a:xfrm>
            <a:off x="1882379" y="1125143"/>
            <a:ext cx="152400" cy="391716"/>
            <a:chOff x="1459" y="1674"/>
            <a:chExt cx="118" cy="567"/>
          </a:xfrm>
        </p:grpSpPr>
        <p:grpSp>
          <p:nvGrpSpPr>
            <p:cNvPr id="2133" name="Group 190"/>
            <p:cNvGrpSpPr>
              <a:grpSpLocks/>
            </p:cNvGrpSpPr>
            <p:nvPr/>
          </p:nvGrpSpPr>
          <p:grpSpPr bwMode="auto">
            <a:xfrm>
              <a:off x="1489" y="1674"/>
              <a:ext cx="88" cy="268"/>
              <a:chOff x="1489" y="1674"/>
              <a:chExt cx="88" cy="268"/>
            </a:xfrm>
          </p:grpSpPr>
          <p:sp>
            <p:nvSpPr>
              <p:cNvPr id="2142" name="Freeform 192"/>
              <p:cNvSpPr>
                <a:spLocks/>
              </p:cNvSpPr>
              <p:nvPr/>
            </p:nvSpPr>
            <p:spPr bwMode="auto">
              <a:xfrm>
                <a:off x="1489" y="1708"/>
                <a:ext cx="0" cy="234"/>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3" name="Freeform 193"/>
              <p:cNvSpPr>
                <a:spLocks/>
              </p:cNvSpPr>
              <p:nvPr/>
            </p:nvSpPr>
            <p:spPr bwMode="auto">
              <a:xfrm>
                <a:off x="1517" y="1678"/>
                <a:ext cx="0" cy="234"/>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4" name="Freeform 194"/>
              <p:cNvSpPr>
                <a:spLocks/>
              </p:cNvSpPr>
              <p:nvPr/>
            </p:nvSpPr>
            <p:spPr bwMode="auto">
              <a:xfrm>
                <a:off x="1557" y="1674"/>
                <a:ext cx="0" cy="234"/>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5" name="Freeform 195"/>
              <p:cNvSpPr>
                <a:spLocks/>
              </p:cNvSpPr>
              <p:nvPr/>
            </p:nvSpPr>
            <p:spPr bwMode="auto">
              <a:xfrm>
                <a:off x="1577" y="1691"/>
                <a:ext cx="0" cy="234"/>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134" name="Group 196"/>
            <p:cNvGrpSpPr>
              <a:grpSpLocks/>
            </p:cNvGrpSpPr>
            <p:nvPr/>
          </p:nvGrpSpPr>
          <p:grpSpPr bwMode="auto">
            <a:xfrm>
              <a:off x="1459" y="1706"/>
              <a:ext cx="113" cy="535"/>
              <a:chOff x="1459" y="1706"/>
              <a:chExt cx="113" cy="535"/>
            </a:xfrm>
          </p:grpSpPr>
          <p:sp>
            <p:nvSpPr>
              <p:cNvPr id="2135" name="Freeform 197"/>
              <p:cNvSpPr>
                <a:spLocks/>
              </p:cNvSpPr>
              <p:nvPr/>
            </p:nvSpPr>
            <p:spPr bwMode="auto">
              <a:xfrm>
                <a:off x="1496" y="1792"/>
                <a:ext cx="0" cy="234"/>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6" name="Freeform 198"/>
              <p:cNvSpPr>
                <a:spLocks/>
              </p:cNvSpPr>
              <p:nvPr/>
            </p:nvSpPr>
            <p:spPr bwMode="auto">
              <a:xfrm>
                <a:off x="1572" y="1706"/>
                <a:ext cx="0" cy="234"/>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7" name="Freeform 199"/>
              <p:cNvSpPr>
                <a:spLocks/>
              </p:cNvSpPr>
              <p:nvPr/>
            </p:nvSpPr>
            <p:spPr bwMode="auto">
              <a:xfrm>
                <a:off x="1459" y="1892"/>
                <a:ext cx="0" cy="234"/>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8" name="Freeform 200"/>
              <p:cNvSpPr>
                <a:spLocks/>
              </p:cNvSpPr>
              <p:nvPr/>
            </p:nvSpPr>
            <p:spPr bwMode="auto">
              <a:xfrm>
                <a:off x="1527" y="1886"/>
                <a:ext cx="0" cy="234"/>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9" name="Freeform 201"/>
              <p:cNvSpPr>
                <a:spLocks/>
              </p:cNvSpPr>
              <p:nvPr/>
            </p:nvSpPr>
            <p:spPr bwMode="auto">
              <a:xfrm>
                <a:off x="1505" y="2007"/>
                <a:ext cx="0" cy="234"/>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0" name="Freeform 202"/>
              <p:cNvSpPr>
                <a:spLocks/>
              </p:cNvSpPr>
              <p:nvPr/>
            </p:nvSpPr>
            <p:spPr bwMode="auto">
              <a:xfrm>
                <a:off x="1569" y="2007"/>
                <a:ext cx="0" cy="234"/>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grpSp>
        <p:nvGrpSpPr>
          <p:cNvPr id="2091" name="Group 203"/>
          <p:cNvGrpSpPr>
            <a:grpSpLocks/>
          </p:cNvGrpSpPr>
          <p:nvPr/>
        </p:nvGrpSpPr>
        <p:grpSpPr bwMode="auto">
          <a:xfrm>
            <a:off x="2044304" y="1287068"/>
            <a:ext cx="152400" cy="391716"/>
            <a:chOff x="1459" y="1674"/>
            <a:chExt cx="118" cy="567"/>
          </a:xfrm>
        </p:grpSpPr>
        <p:grpSp>
          <p:nvGrpSpPr>
            <p:cNvPr id="2120" name="Group 204"/>
            <p:cNvGrpSpPr>
              <a:grpSpLocks/>
            </p:cNvGrpSpPr>
            <p:nvPr/>
          </p:nvGrpSpPr>
          <p:grpSpPr bwMode="auto">
            <a:xfrm>
              <a:off x="1489" y="1674"/>
              <a:ext cx="88" cy="268"/>
              <a:chOff x="1489" y="1674"/>
              <a:chExt cx="88" cy="268"/>
            </a:xfrm>
          </p:grpSpPr>
          <p:sp>
            <p:nvSpPr>
              <p:cNvPr id="2129" name="Freeform 206"/>
              <p:cNvSpPr>
                <a:spLocks/>
              </p:cNvSpPr>
              <p:nvPr/>
            </p:nvSpPr>
            <p:spPr bwMode="auto">
              <a:xfrm>
                <a:off x="1489" y="1708"/>
                <a:ext cx="0" cy="234"/>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0" name="Freeform 207"/>
              <p:cNvSpPr>
                <a:spLocks/>
              </p:cNvSpPr>
              <p:nvPr/>
            </p:nvSpPr>
            <p:spPr bwMode="auto">
              <a:xfrm>
                <a:off x="1517" y="1678"/>
                <a:ext cx="0" cy="234"/>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1" name="Freeform 208"/>
              <p:cNvSpPr>
                <a:spLocks/>
              </p:cNvSpPr>
              <p:nvPr/>
            </p:nvSpPr>
            <p:spPr bwMode="auto">
              <a:xfrm>
                <a:off x="1557" y="1674"/>
                <a:ext cx="0" cy="234"/>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2" name="Freeform 209"/>
              <p:cNvSpPr>
                <a:spLocks/>
              </p:cNvSpPr>
              <p:nvPr/>
            </p:nvSpPr>
            <p:spPr bwMode="auto">
              <a:xfrm>
                <a:off x="1577" y="1691"/>
                <a:ext cx="0" cy="234"/>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121" name="Group 210"/>
            <p:cNvGrpSpPr>
              <a:grpSpLocks/>
            </p:cNvGrpSpPr>
            <p:nvPr/>
          </p:nvGrpSpPr>
          <p:grpSpPr bwMode="auto">
            <a:xfrm>
              <a:off x="1459" y="1706"/>
              <a:ext cx="113" cy="535"/>
              <a:chOff x="1459" y="1706"/>
              <a:chExt cx="113" cy="535"/>
            </a:xfrm>
          </p:grpSpPr>
          <p:sp>
            <p:nvSpPr>
              <p:cNvPr id="2122" name="Freeform 211"/>
              <p:cNvSpPr>
                <a:spLocks/>
              </p:cNvSpPr>
              <p:nvPr/>
            </p:nvSpPr>
            <p:spPr bwMode="auto">
              <a:xfrm>
                <a:off x="1496" y="1792"/>
                <a:ext cx="0" cy="234"/>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3" name="Freeform 212"/>
              <p:cNvSpPr>
                <a:spLocks/>
              </p:cNvSpPr>
              <p:nvPr/>
            </p:nvSpPr>
            <p:spPr bwMode="auto">
              <a:xfrm>
                <a:off x="1572" y="1706"/>
                <a:ext cx="0" cy="234"/>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4" name="Freeform 213"/>
              <p:cNvSpPr>
                <a:spLocks/>
              </p:cNvSpPr>
              <p:nvPr/>
            </p:nvSpPr>
            <p:spPr bwMode="auto">
              <a:xfrm>
                <a:off x="1459" y="1892"/>
                <a:ext cx="0" cy="234"/>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5" name="Freeform 214"/>
              <p:cNvSpPr>
                <a:spLocks/>
              </p:cNvSpPr>
              <p:nvPr/>
            </p:nvSpPr>
            <p:spPr bwMode="auto">
              <a:xfrm>
                <a:off x="1527" y="1886"/>
                <a:ext cx="0" cy="234"/>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6" name="Freeform 215"/>
              <p:cNvSpPr>
                <a:spLocks/>
              </p:cNvSpPr>
              <p:nvPr/>
            </p:nvSpPr>
            <p:spPr bwMode="auto">
              <a:xfrm>
                <a:off x="1505" y="2007"/>
                <a:ext cx="0" cy="234"/>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7" name="Freeform 216"/>
              <p:cNvSpPr>
                <a:spLocks/>
              </p:cNvSpPr>
              <p:nvPr/>
            </p:nvSpPr>
            <p:spPr bwMode="auto">
              <a:xfrm>
                <a:off x="1569" y="2007"/>
                <a:ext cx="0" cy="234"/>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grpSp>
        <p:nvGrpSpPr>
          <p:cNvPr id="2092" name="Group 217"/>
          <p:cNvGrpSpPr>
            <a:grpSpLocks/>
          </p:cNvGrpSpPr>
          <p:nvPr/>
        </p:nvGrpSpPr>
        <p:grpSpPr bwMode="auto">
          <a:xfrm>
            <a:off x="1882379" y="1719265"/>
            <a:ext cx="152400" cy="391716"/>
            <a:chOff x="1459" y="1674"/>
            <a:chExt cx="118" cy="567"/>
          </a:xfrm>
        </p:grpSpPr>
        <p:grpSp>
          <p:nvGrpSpPr>
            <p:cNvPr id="2107" name="Group 218"/>
            <p:cNvGrpSpPr>
              <a:grpSpLocks/>
            </p:cNvGrpSpPr>
            <p:nvPr/>
          </p:nvGrpSpPr>
          <p:grpSpPr bwMode="auto">
            <a:xfrm>
              <a:off x="1489" y="1674"/>
              <a:ext cx="88" cy="268"/>
              <a:chOff x="1489" y="1674"/>
              <a:chExt cx="88" cy="268"/>
            </a:xfrm>
          </p:grpSpPr>
          <p:sp>
            <p:nvSpPr>
              <p:cNvPr id="2116" name="Freeform 220"/>
              <p:cNvSpPr>
                <a:spLocks/>
              </p:cNvSpPr>
              <p:nvPr/>
            </p:nvSpPr>
            <p:spPr bwMode="auto">
              <a:xfrm>
                <a:off x="1489" y="1708"/>
                <a:ext cx="0" cy="234"/>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7" name="Freeform 221"/>
              <p:cNvSpPr>
                <a:spLocks/>
              </p:cNvSpPr>
              <p:nvPr/>
            </p:nvSpPr>
            <p:spPr bwMode="auto">
              <a:xfrm>
                <a:off x="1517" y="1678"/>
                <a:ext cx="0" cy="234"/>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8" name="Freeform 222"/>
              <p:cNvSpPr>
                <a:spLocks/>
              </p:cNvSpPr>
              <p:nvPr/>
            </p:nvSpPr>
            <p:spPr bwMode="auto">
              <a:xfrm>
                <a:off x="1557" y="1674"/>
                <a:ext cx="0" cy="234"/>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9" name="Freeform 223"/>
              <p:cNvSpPr>
                <a:spLocks/>
              </p:cNvSpPr>
              <p:nvPr/>
            </p:nvSpPr>
            <p:spPr bwMode="auto">
              <a:xfrm>
                <a:off x="1577" y="1691"/>
                <a:ext cx="0" cy="234"/>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108" name="Group 224"/>
            <p:cNvGrpSpPr>
              <a:grpSpLocks/>
            </p:cNvGrpSpPr>
            <p:nvPr/>
          </p:nvGrpSpPr>
          <p:grpSpPr bwMode="auto">
            <a:xfrm>
              <a:off x="1459" y="1706"/>
              <a:ext cx="113" cy="535"/>
              <a:chOff x="1459" y="1706"/>
              <a:chExt cx="113" cy="535"/>
            </a:xfrm>
          </p:grpSpPr>
          <p:sp>
            <p:nvSpPr>
              <p:cNvPr id="2109" name="Freeform 225"/>
              <p:cNvSpPr>
                <a:spLocks/>
              </p:cNvSpPr>
              <p:nvPr/>
            </p:nvSpPr>
            <p:spPr bwMode="auto">
              <a:xfrm>
                <a:off x="1496" y="1792"/>
                <a:ext cx="0" cy="234"/>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0" name="Freeform 226"/>
              <p:cNvSpPr>
                <a:spLocks/>
              </p:cNvSpPr>
              <p:nvPr/>
            </p:nvSpPr>
            <p:spPr bwMode="auto">
              <a:xfrm>
                <a:off x="1572" y="1706"/>
                <a:ext cx="0" cy="234"/>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1" name="Freeform 227"/>
              <p:cNvSpPr>
                <a:spLocks/>
              </p:cNvSpPr>
              <p:nvPr/>
            </p:nvSpPr>
            <p:spPr bwMode="auto">
              <a:xfrm>
                <a:off x="1459" y="1892"/>
                <a:ext cx="0" cy="234"/>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2" name="Freeform 228"/>
              <p:cNvSpPr>
                <a:spLocks/>
              </p:cNvSpPr>
              <p:nvPr/>
            </p:nvSpPr>
            <p:spPr bwMode="auto">
              <a:xfrm>
                <a:off x="1527" y="1886"/>
                <a:ext cx="0" cy="234"/>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3" name="Freeform 229"/>
              <p:cNvSpPr>
                <a:spLocks/>
              </p:cNvSpPr>
              <p:nvPr/>
            </p:nvSpPr>
            <p:spPr bwMode="auto">
              <a:xfrm>
                <a:off x="1505" y="2007"/>
                <a:ext cx="0" cy="234"/>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4" name="Freeform 230"/>
              <p:cNvSpPr>
                <a:spLocks/>
              </p:cNvSpPr>
              <p:nvPr/>
            </p:nvSpPr>
            <p:spPr bwMode="auto">
              <a:xfrm>
                <a:off x="1569" y="2007"/>
                <a:ext cx="0" cy="234"/>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grpSp>
        <p:nvGrpSpPr>
          <p:cNvPr id="2093" name="Group 231"/>
          <p:cNvGrpSpPr>
            <a:grpSpLocks/>
          </p:cNvGrpSpPr>
          <p:nvPr/>
        </p:nvGrpSpPr>
        <p:grpSpPr bwMode="auto">
          <a:xfrm>
            <a:off x="2044304" y="1881190"/>
            <a:ext cx="152400" cy="391716"/>
            <a:chOff x="1459" y="1674"/>
            <a:chExt cx="118" cy="567"/>
          </a:xfrm>
        </p:grpSpPr>
        <p:grpSp>
          <p:nvGrpSpPr>
            <p:cNvPr id="2094" name="Group 232"/>
            <p:cNvGrpSpPr>
              <a:grpSpLocks/>
            </p:cNvGrpSpPr>
            <p:nvPr/>
          </p:nvGrpSpPr>
          <p:grpSpPr bwMode="auto">
            <a:xfrm>
              <a:off x="1489" y="1674"/>
              <a:ext cx="88" cy="268"/>
              <a:chOff x="1489" y="1674"/>
              <a:chExt cx="88" cy="268"/>
            </a:xfrm>
          </p:grpSpPr>
          <p:sp>
            <p:nvSpPr>
              <p:cNvPr id="2103" name="Freeform 234"/>
              <p:cNvSpPr>
                <a:spLocks/>
              </p:cNvSpPr>
              <p:nvPr/>
            </p:nvSpPr>
            <p:spPr bwMode="auto">
              <a:xfrm>
                <a:off x="1489" y="1708"/>
                <a:ext cx="0" cy="234"/>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4" name="Freeform 235"/>
              <p:cNvSpPr>
                <a:spLocks/>
              </p:cNvSpPr>
              <p:nvPr/>
            </p:nvSpPr>
            <p:spPr bwMode="auto">
              <a:xfrm>
                <a:off x="1517" y="1678"/>
                <a:ext cx="0" cy="234"/>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5" name="Freeform 236"/>
              <p:cNvSpPr>
                <a:spLocks/>
              </p:cNvSpPr>
              <p:nvPr/>
            </p:nvSpPr>
            <p:spPr bwMode="auto">
              <a:xfrm>
                <a:off x="1557" y="1674"/>
                <a:ext cx="0" cy="234"/>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6" name="Freeform 237"/>
              <p:cNvSpPr>
                <a:spLocks/>
              </p:cNvSpPr>
              <p:nvPr/>
            </p:nvSpPr>
            <p:spPr bwMode="auto">
              <a:xfrm>
                <a:off x="1577" y="1691"/>
                <a:ext cx="0" cy="234"/>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095" name="Group 238"/>
            <p:cNvGrpSpPr>
              <a:grpSpLocks/>
            </p:cNvGrpSpPr>
            <p:nvPr/>
          </p:nvGrpSpPr>
          <p:grpSpPr bwMode="auto">
            <a:xfrm>
              <a:off x="1459" y="1706"/>
              <a:ext cx="113" cy="535"/>
              <a:chOff x="1459" y="1706"/>
              <a:chExt cx="113" cy="535"/>
            </a:xfrm>
          </p:grpSpPr>
          <p:sp>
            <p:nvSpPr>
              <p:cNvPr id="2096" name="Freeform 239"/>
              <p:cNvSpPr>
                <a:spLocks/>
              </p:cNvSpPr>
              <p:nvPr/>
            </p:nvSpPr>
            <p:spPr bwMode="auto">
              <a:xfrm>
                <a:off x="1496" y="1792"/>
                <a:ext cx="0" cy="234"/>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97" name="Freeform 240"/>
              <p:cNvSpPr>
                <a:spLocks/>
              </p:cNvSpPr>
              <p:nvPr/>
            </p:nvSpPr>
            <p:spPr bwMode="auto">
              <a:xfrm>
                <a:off x="1572" y="1706"/>
                <a:ext cx="0" cy="234"/>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98" name="Freeform 241"/>
              <p:cNvSpPr>
                <a:spLocks/>
              </p:cNvSpPr>
              <p:nvPr/>
            </p:nvSpPr>
            <p:spPr bwMode="auto">
              <a:xfrm>
                <a:off x="1459" y="1892"/>
                <a:ext cx="0" cy="234"/>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99" name="Freeform 242"/>
              <p:cNvSpPr>
                <a:spLocks/>
              </p:cNvSpPr>
              <p:nvPr/>
            </p:nvSpPr>
            <p:spPr bwMode="auto">
              <a:xfrm>
                <a:off x="1527" y="1886"/>
                <a:ext cx="0" cy="234"/>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0" name="Freeform 243"/>
              <p:cNvSpPr>
                <a:spLocks/>
              </p:cNvSpPr>
              <p:nvPr/>
            </p:nvSpPr>
            <p:spPr bwMode="auto">
              <a:xfrm>
                <a:off x="1505" y="2007"/>
                <a:ext cx="0" cy="234"/>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1" name="Freeform 244"/>
              <p:cNvSpPr>
                <a:spLocks/>
              </p:cNvSpPr>
              <p:nvPr/>
            </p:nvSpPr>
            <p:spPr bwMode="auto">
              <a:xfrm>
                <a:off x="1569" y="2007"/>
                <a:ext cx="0" cy="234"/>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graphicFrame>
        <p:nvGraphicFramePr>
          <p:cNvPr id="2054" name="Object 245"/>
          <p:cNvGraphicFramePr>
            <a:graphicFrameLocks noChangeAspect="1"/>
          </p:cNvGraphicFramePr>
          <p:nvPr/>
        </p:nvGraphicFramePr>
        <p:xfrm>
          <a:off x="1220391" y="1231109"/>
          <a:ext cx="167878" cy="271463"/>
        </p:xfrm>
        <a:graphic>
          <a:graphicData uri="http://schemas.openxmlformats.org/presentationml/2006/ole">
            <mc:AlternateContent xmlns:mc="http://schemas.openxmlformats.org/markup-compatibility/2006">
              <mc:Choice xmlns:v="urn:schemas-microsoft-com:vml" Requires="v">
                <p:oleObj spid="_x0000_s36982" name="Visio" r:id="rId19" imgW="757891" imgH="1477815" progId="Visio.Drawing.11">
                  <p:embed/>
                </p:oleObj>
              </mc:Choice>
              <mc:Fallback>
                <p:oleObj name="Visio" r:id="rId19" imgW="757891" imgH="1477815" progId="Visio.Drawing.11">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20391" y="1231109"/>
                        <a:ext cx="167878"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79" name="Line 246"/>
          <p:cNvSpPr>
            <a:spLocks noChangeShapeType="1"/>
          </p:cNvSpPr>
          <p:nvPr/>
        </p:nvSpPr>
        <p:spPr bwMode="auto">
          <a:xfrm flipV="1">
            <a:off x="848916" y="4579144"/>
            <a:ext cx="6048375" cy="34529"/>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945399" name="Text Box 247"/>
          <p:cNvSpPr txBox="1">
            <a:spLocks noChangeArrowheads="1"/>
          </p:cNvSpPr>
          <p:nvPr/>
        </p:nvSpPr>
        <p:spPr bwMode="auto">
          <a:xfrm>
            <a:off x="3607594" y="2622947"/>
            <a:ext cx="1404938" cy="47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sz="825" b="1" i="0" dirty="0"/>
              <a:t>Human interaction with software systam</a:t>
            </a:r>
          </a:p>
          <a:p>
            <a:pPr eaLnBrk="1" hangingPunct="1"/>
            <a:r>
              <a:rPr lang="sv-SE" altLang="sv-SE" sz="825" i="0" dirty="0"/>
              <a:t>(in UML Use cases)</a:t>
            </a:r>
          </a:p>
        </p:txBody>
      </p:sp>
      <p:sp>
        <p:nvSpPr>
          <p:cNvPr id="248" name="Text Box 5"/>
          <p:cNvSpPr txBox="1">
            <a:spLocks noChangeArrowheads="1"/>
          </p:cNvSpPr>
          <p:nvPr/>
        </p:nvSpPr>
        <p:spPr bwMode="auto">
          <a:xfrm>
            <a:off x="5522119" y="1087041"/>
            <a:ext cx="1458516" cy="47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sz="825" b="1" i="0" dirty="0"/>
              <a:t>Business process model  </a:t>
            </a:r>
            <a:r>
              <a:rPr lang="sv-SE" altLang="sv-SE" sz="825" i="0" dirty="0"/>
              <a:t>of business activities</a:t>
            </a:r>
          </a:p>
          <a:p>
            <a:pPr eaLnBrk="1" hangingPunct="1"/>
            <a:r>
              <a:rPr lang="sv-SE" altLang="sv-SE" sz="825" i="0" dirty="0"/>
              <a:t>(in UML Activity diagram)</a:t>
            </a:r>
          </a:p>
        </p:txBody>
      </p:sp>
      <p:grpSp>
        <p:nvGrpSpPr>
          <p:cNvPr id="2082" name="Group 6"/>
          <p:cNvGrpSpPr>
            <a:grpSpLocks/>
          </p:cNvGrpSpPr>
          <p:nvPr/>
        </p:nvGrpSpPr>
        <p:grpSpPr bwMode="auto">
          <a:xfrm>
            <a:off x="5630467" y="1609632"/>
            <a:ext cx="648890" cy="647700"/>
            <a:chOff x="3152" y="1480"/>
            <a:chExt cx="545" cy="544"/>
          </a:xfrm>
        </p:grpSpPr>
        <p:sp>
          <p:nvSpPr>
            <p:cNvPr id="2083" name="AutoShape 7"/>
            <p:cNvSpPr>
              <a:spLocks noChangeArrowheads="1"/>
            </p:cNvSpPr>
            <p:nvPr/>
          </p:nvSpPr>
          <p:spPr bwMode="auto">
            <a:xfrm>
              <a:off x="3152" y="1480"/>
              <a:ext cx="182" cy="91"/>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84" name="AutoShape 8"/>
            <p:cNvSpPr>
              <a:spLocks noChangeArrowheads="1"/>
            </p:cNvSpPr>
            <p:nvPr/>
          </p:nvSpPr>
          <p:spPr bwMode="auto">
            <a:xfrm>
              <a:off x="3515" y="1480"/>
              <a:ext cx="182" cy="91"/>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85" name="Line 9"/>
            <p:cNvSpPr>
              <a:spLocks noChangeShapeType="1"/>
            </p:cNvSpPr>
            <p:nvPr/>
          </p:nvSpPr>
          <p:spPr bwMode="auto">
            <a:xfrm>
              <a:off x="3243" y="1571"/>
              <a:ext cx="181" cy="1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086" name="Line 10"/>
            <p:cNvSpPr>
              <a:spLocks noChangeShapeType="1"/>
            </p:cNvSpPr>
            <p:nvPr/>
          </p:nvSpPr>
          <p:spPr bwMode="auto">
            <a:xfrm flipH="1">
              <a:off x="3424" y="1571"/>
              <a:ext cx="227" cy="1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087" name="Line 11"/>
            <p:cNvSpPr>
              <a:spLocks noChangeShapeType="1"/>
            </p:cNvSpPr>
            <p:nvPr/>
          </p:nvSpPr>
          <p:spPr bwMode="auto">
            <a:xfrm>
              <a:off x="3244" y="1707"/>
              <a:ext cx="3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088" name="Line 12"/>
            <p:cNvSpPr>
              <a:spLocks noChangeShapeType="1"/>
            </p:cNvSpPr>
            <p:nvPr/>
          </p:nvSpPr>
          <p:spPr bwMode="auto">
            <a:xfrm>
              <a:off x="3424" y="1707"/>
              <a:ext cx="0" cy="22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089" name="AutoShape 13"/>
            <p:cNvSpPr>
              <a:spLocks noChangeArrowheads="1"/>
            </p:cNvSpPr>
            <p:nvPr/>
          </p:nvSpPr>
          <p:spPr bwMode="auto">
            <a:xfrm>
              <a:off x="3334" y="1933"/>
              <a:ext cx="182" cy="91"/>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334" name="Group 189"/>
          <p:cNvGrpSpPr>
            <a:grpSpLocks/>
          </p:cNvGrpSpPr>
          <p:nvPr/>
        </p:nvGrpSpPr>
        <p:grpSpPr bwMode="auto">
          <a:xfrm>
            <a:off x="1789211" y="1204549"/>
            <a:ext cx="230071" cy="321341"/>
            <a:chOff x="1459" y="1674"/>
            <a:chExt cx="210" cy="549"/>
          </a:xfrm>
        </p:grpSpPr>
        <p:grpSp>
          <p:nvGrpSpPr>
            <p:cNvPr id="335" name="Group 190"/>
            <p:cNvGrpSpPr>
              <a:grpSpLocks/>
            </p:cNvGrpSpPr>
            <p:nvPr/>
          </p:nvGrpSpPr>
          <p:grpSpPr bwMode="auto">
            <a:xfrm>
              <a:off x="1489" y="1674"/>
              <a:ext cx="115" cy="95"/>
              <a:chOff x="1489" y="1674"/>
              <a:chExt cx="115" cy="95"/>
            </a:xfrm>
          </p:grpSpPr>
          <p:sp>
            <p:nvSpPr>
              <p:cNvPr id="343"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4"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5"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6"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7"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336" name="Group 196"/>
            <p:cNvGrpSpPr>
              <a:grpSpLocks/>
            </p:cNvGrpSpPr>
            <p:nvPr/>
          </p:nvGrpSpPr>
          <p:grpSpPr bwMode="auto">
            <a:xfrm>
              <a:off x="1459" y="1706"/>
              <a:ext cx="210" cy="517"/>
              <a:chOff x="1459" y="1706"/>
              <a:chExt cx="210" cy="517"/>
            </a:xfrm>
          </p:grpSpPr>
          <p:sp>
            <p:nvSpPr>
              <p:cNvPr id="337"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38"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39"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0"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1"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2"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390" name="Group 189"/>
          <p:cNvGrpSpPr>
            <a:grpSpLocks/>
          </p:cNvGrpSpPr>
          <p:nvPr/>
        </p:nvGrpSpPr>
        <p:grpSpPr bwMode="auto">
          <a:xfrm>
            <a:off x="1941611" y="1356949"/>
            <a:ext cx="230071" cy="321341"/>
            <a:chOff x="1459" y="1674"/>
            <a:chExt cx="210" cy="549"/>
          </a:xfrm>
        </p:grpSpPr>
        <p:grpSp>
          <p:nvGrpSpPr>
            <p:cNvPr id="391" name="Group 190"/>
            <p:cNvGrpSpPr>
              <a:grpSpLocks/>
            </p:cNvGrpSpPr>
            <p:nvPr/>
          </p:nvGrpSpPr>
          <p:grpSpPr bwMode="auto">
            <a:xfrm>
              <a:off x="1489" y="1674"/>
              <a:ext cx="115" cy="95"/>
              <a:chOff x="1489" y="1674"/>
              <a:chExt cx="115" cy="95"/>
            </a:xfrm>
          </p:grpSpPr>
          <p:sp>
            <p:nvSpPr>
              <p:cNvPr id="399"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0"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1"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2"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3"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392" name="Group 196"/>
            <p:cNvGrpSpPr>
              <a:grpSpLocks/>
            </p:cNvGrpSpPr>
            <p:nvPr/>
          </p:nvGrpSpPr>
          <p:grpSpPr bwMode="auto">
            <a:xfrm>
              <a:off x="1459" y="1706"/>
              <a:ext cx="210" cy="517"/>
              <a:chOff x="1459" y="1706"/>
              <a:chExt cx="210" cy="517"/>
            </a:xfrm>
          </p:grpSpPr>
          <p:sp>
            <p:nvSpPr>
              <p:cNvPr id="393"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4"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5"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6"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7"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8"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04" name="Group 189"/>
          <p:cNvGrpSpPr>
            <a:grpSpLocks/>
          </p:cNvGrpSpPr>
          <p:nvPr/>
        </p:nvGrpSpPr>
        <p:grpSpPr bwMode="auto">
          <a:xfrm>
            <a:off x="1798736" y="1661749"/>
            <a:ext cx="230071" cy="321341"/>
            <a:chOff x="1459" y="1674"/>
            <a:chExt cx="210" cy="549"/>
          </a:xfrm>
        </p:grpSpPr>
        <p:grpSp>
          <p:nvGrpSpPr>
            <p:cNvPr id="405" name="Group 190"/>
            <p:cNvGrpSpPr>
              <a:grpSpLocks/>
            </p:cNvGrpSpPr>
            <p:nvPr/>
          </p:nvGrpSpPr>
          <p:grpSpPr bwMode="auto">
            <a:xfrm>
              <a:off x="1489" y="1674"/>
              <a:ext cx="115" cy="95"/>
              <a:chOff x="1489" y="1674"/>
              <a:chExt cx="115" cy="95"/>
            </a:xfrm>
          </p:grpSpPr>
          <p:sp>
            <p:nvSpPr>
              <p:cNvPr id="413"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4"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5"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6"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7"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06" name="Group 196"/>
            <p:cNvGrpSpPr>
              <a:grpSpLocks/>
            </p:cNvGrpSpPr>
            <p:nvPr/>
          </p:nvGrpSpPr>
          <p:grpSpPr bwMode="auto">
            <a:xfrm>
              <a:off x="1459" y="1706"/>
              <a:ext cx="210" cy="517"/>
              <a:chOff x="1459" y="1706"/>
              <a:chExt cx="210" cy="517"/>
            </a:xfrm>
          </p:grpSpPr>
          <p:sp>
            <p:nvSpPr>
              <p:cNvPr id="407"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8"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9"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0"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1"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2"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18" name="Group 189"/>
          <p:cNvGrpSpPr>
            <a:grpSpLocks/>
          </p:cNvGrpSpPr>
          <p:nvPr/>
        </p:nvGrpSpPr>
        <p:grpSpPr bwMode="auto">
          <a:xfrm>
            <a:off x="1951136" y="1814149"/>
            <a:ext cx="230071" cy="321341"/>
            <a:chOff x="1459" y="1674"/>
            <a:chExt cx="210" cy="549"/>
          </a:xfrm>
        </p:grpSpPr>
        <p:grpSp>
          <p:nvGrpSpPr>
            <p:cNvPr id="419" name="Group 190"/>
            <p:cNvGrpSpPr>
              <a:grpSpLocks/>
            </p:cNvGrpSpPr>
            <p:nvPr/>
          </p:nvGrpSpPr>
          <p:grpSpPr bwMode="auto">
            <a:xfrm>
              <a:off x="1489" y="1674"/>
              <a:ext cx="115" cy="95"/>
              <a:chOff x="1489" y="1674"/>
              <a:chExt cx="115" cy="95"/>
            </a:xfrm>
          </p:grpSpPr>
          <p:sp>
            <p:nvSpPr>
              <p:cNvPr id="427"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8"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9"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0"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1"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20" name="Group 196"/>
            <p:cNvGrpSpPr>
              <a:grpSpLocks/>
            </p:cNvGrpSpPr>
            <p:nvPr/>
          </p:nvGrpSpPr>
          <p:grpSpPr bwMode="auto">
            <a:xfrm>
              <a:off x="1459" y="1706"/>
              <a:ext cx="210" cy="517"/>
              <a:chOff x="1459" y="1706"/>
              <a:chExt cx="210" cy="517"/>
            </a:xfrm>
          </p:grpSpPr>
          <p:sp>
            <p:nvSpPr>
              <p:cNvPr id="421"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2"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3"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4"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5"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6"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32" name="Group 189"/>
          <p:cNvGrpSpPr>
            <a:grpSpLocks/>
          </p:cNvGrpSpPr>
          <p:nvPr/>
        </p:nvGrpSpPr>
        <p:grpSpPr bwMode="auto">
          <a:xfrm>
            <a:off x="969939" y="2613068"/>
            <a:ext cx="230071" cy="321341"/>
            <a:chOff x="1459" y="1674"/>
            <a:chExt cx="210" cy="549"/>
          </a:xfrm>
        </p:grpSpPr>
        <p:grpSp>
          <p:nvGrpSpPr>
            <p:cNvPr id="433" name="Group 190"/>
            <p:cNvGrpSpPr>
              <a:grpSpLocks/>
            </p:cNvGrpSpPr>
            <p:nvPr/>
          </p:nvGrpSpPr>
          <p:grpSpPr bwMode="auto">
            <a:xfrm>
              <a:off x="1489" y="1674"/>
              <a:ext cx="115" cy="95"/>
              <a:chOff x="1489" y="1674"/>
              <a:chExt cx="115" cy="95"/>
            </a:xfrm>
          </p:grpSpPr>
          <p:sp>
            <p:nvSpPr>
              <p:cNvPr id="441"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2"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3"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4"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5"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34" name="Group 196"/>
            <p:cNvGrpSpPr>
              <a:grpSpLocks/>
            </p:cNvGrpSpPr>
            <p:nvPr/>
          </p:nvGrpSpPr>
          <p:grpSpPr bwMode="auto">
            <a:xfrm>
              <a:off x="1459" y="1706"/>
              <a:ext cx="210" cy="517"/>
              <a:chOff x="1459" y="1706"/>
              <a:chExt cx="210" cy="517"/>
            </a:xfrm>
          </p:grpSpPr>
          <p:sp>
            <p:nvSpPr>
              <p:cNvPr id="435"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6"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7"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8"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9"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0"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46" name="Group 189"/>
          <p:cNvGrpSpPr>
            <a:grpSpLocks/>
          </p:cNvGrpSpPr>
          <p:nvPr/>
        </p:nvGrpSpPr>
        <p:grpSpPr bwMode="auto">
          <a:xfrm>
            <a:off x="1836086" y="2631347"/>
            <a:ext cx="230071" cy="321341"/>
            <a:chOff x="1459" y="1674"/>
            <a:chExt cx="210" cy="549"/>
          </a:xfrm>
        </p:grpSpPr>
        <p:grpSp>
          <p:nvGrpSpPr>
            <p:cNvPr id="447" name="Group 190"/>
            <p:cNvGrpSpPr>
              <a:grpSpLocks/>
            </p:cNvGrpSpPr>
            <p:nvPr/>
          </p:nvGrpSpPr>
          <p:grpSpPr bwMode="auto">
            <a:xfrm>
              <a:off x="1489" y="1674"/>
              <a:ext cx="115" cy="95"/>
              <a:chOff x="1489" y="1674"/>
              <a:chExt cx="115" cy="95"/>
            </a:xfrm>
          </p:grpSpPr>
          <p:sp>
            <p:nvSpPr>
              <p:cNvPr id="455"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6"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7"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8"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9"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48" name="Group 196"/>
            <p:cNvGrpSpPr>
              <a:grpSpLocks/>
            </p:cNvGrpSpPr>
            <p:nvPr/>
          </p:nvGrpSpPr>
          <p:grpSpPr bwMode="auto">
            <a:xfrm>
              <a:off x="1459" y="1706"/>
              <a:ext cx="210" cy="517"/>
              <a:chOff x="1459" y="1706"/>
              <a:chExt cx="210" cy="517"/>
            </a:xfrm>
          </p:grpSpPr>
          <p:sp>
            <p:nvSpPr>
              <p:cNvPr id="449"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0"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1"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2"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3"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4"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60" name="Group 189"/>
          <p:cNvGrpSpPr>
            <a:grpSpLocks/>
          </p:cNvGrpSpPr>
          <p:nvPr/>
        </p:nvGrpSpPr>
        <p:grpSpPr bwMode="auto">
          <a:xfrm>
            <a:off x="2731609" y="2659713"/>
            <a:ext cx="230071" cy="321341"/>
            <a:chOff x="1459" y="1674"/>
            <a:chExt cx="210" cy="549"/>
          </a:xfrm>
        </p:grpSpPr>
        <p:grpSp>
          <p:nvGrpSpPr>
            <p:cNvPr id="461" name="Group 190"/>
            <p:cNvGrpSpPr>
              <a:grpSpLocks/>
            </p:cNvGrpSpPr>
            <p:nvPr/>
          </p:nvGrpSpPr>
          <p:grpSpPr bwMode="auto">
            <a:xfrm>
              <a:off x="1489" y="1674"/>
              <a:ext cx="115" cy="95"/>
              <a:chOff x="1489" y="1674"/>
              <a:chExt cx="115" cy="95"/>
            </a:xfrm>
          </p:grpSpPr>
          <p:sp>
            <p:nvSpPr>
              <p:cNvPr id="469"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70"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71"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72"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73"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62" name="Group 196"/>
            <p:cNvGrpSpPr>
              <a:grpSpLocks/>
            </p:cNvGrpSpPr>
            <p:nvPr/>
          </p:nvGrpSpPr>
          <p:grpSpPr bwMode="auto">
            <a:xfrm>
              <a:off x="1459" y="1706"/>
              <a:ext cx="210" cy="517"/>
              <a:chOff x="1459" y="1706"/>
              <a:chExt cx="210" cy="517"/>
            </a:xfrm>
          </p:grpSpPr>
          <p:sp>
            <p:nvSpPr>
              <p:cNvPr id="463"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4"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5"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6"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7"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8"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spTree>
    <p:custDataLst>
      <p:tags r:id="rId2"/>
    </p:custDataLst>
    <p:extLst>
      <p:ext uri="{BB962C8B-B14F-4D97-AF65-F5344CB8AC3E}">
        <p14:creationId xmlns:p14="http://schemas.microsoft.com/office/powerpoint/2010/main" val="72601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9" name="Slide Number Placeholder 6"/>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50" i="1">
                <a:solidFill>
                  <a:schemeClr val="tx1"/>
                </a:solidFill>
                <a:latin typeface="Arial" panose="020B0604020202020204" pitchFamily="34" charset="0"/>
              </a:defRPr>
            </a:lvl1pPr>
            <a:lvl2pPr marL="557213" indent="-214313" eaLnBrk="0" hangingPunct="0">
              <a:defRPr sz="1050" i="1">
                <a:solidFill>
                  <a:schemeClr val="tx1"/>
                </a:solidFill>
                <a:latin typeface="Arial" panose="020B0604020202020204" pitchFamily="34" charset="0"/>
              </a:defRPr>
            </a:lvl2pPr>
            <a:lvl3pPr marL="857250" indent="-171450" eaLnBrk="0" hangingPunct="0">
              <a:defRPr sz="1050" i="1">
                <a:solidFill>
                  <a:schemeClr val="tx1"/>
                </a:solidFill>
                <a:latin typeface="Arial" panose="020B0604020202020204" pitchFamily="34" charset="0"/>
              </a:defRPr>
            </a:lvl3pPr>
            <a:lvl4pPr marL="1200150" indent="-171450" eaLnBrk="0" hangingPunct="0">
              <a:defRPr sz="1050" i="1">
                <a:solidFill>
                  <a:schemeClr val="tx1"/>
                </a:solidFill>
                <a:latin typeface="Arial" panose="020B0604020202020204" pitchFamily="34" charset="0"/>
              </a:defRPr>
            </a:lvl4pPr>
            <a:lvl5pPr marL="1543050" indent="-171450" eaLnBrk="0" hangingPunct="0">
              <a:defRPr sz="1050" i="1">
                <a:solidFill>
                  <a:schemeClr val="tx1"/>
                </a:solidFill>
                <a:latin typeface="Arial" panose="020B0604020202020204" pitchFamily="34" charset="0"/>
              </a:defRPr>
            </a:lvl5pPr>
            <a:lvl6pPr marL="1885950" indent="-171450" eaLnBrk="0" fontAlgn="base" hangingPunct="0">
              <a:spcBef>
                <a:spcPct val="0"/>
              </a:spcBef>
              <a:spcAft>
                <a:spcPct val="0"/>
              </a:spcAft>
              <a:defRPr sz="1050" i="1">
                <a:solidFill>
                  <a:schemeClr val="tx1"/>
                </a:solidFill>
                <a:latin typeface="Arial" panose="020B0604020202020204" pitchFamily="34" charset="0"/>
              </a:defRPr>
            </a:lvl6pPr>
            <a:lvl7pPr marL="2228850" indent="-171450" eaLnBrk="0" fontAlgn="base" hangingPunct="0">
              <a:spcBef>
                <a:spcPct val="0"/>
              </a:spcBef>
              <a:spcAft>
                <a:spcPct val="0"/>
              </a:spcAft>
              <a:defRPr sz="1050" i="1">
                <a:solidFill>
                  <a:schemeClr val="tx1"/>
                </a:solidFill>
                <a:latin typeface="Arial" panose="020B0604020202020204" pitchFamily="34" charset="0"/>
              </a:defRPr>
            </a:lvl7pPr>
            <a:lvl8pPr marL="2571750" indent="-171450" eaLnBrk="0" fontAlgn="base" hangingPunct="0">
              <a:spcBef>
                <a:spcPct val="0"/>
              </a:spcBef>
              <a:spcAft>
                <a:spcPct val="0"/>
              </a:spcAft>
              <a:defRPr sz="1050" i="1">
                <a:solidFill>
                  <a:schemeClr val="tx1"/>
                </a:solidFill>
                <a:latin typeface="Arial" panose="020B0604020202020204" pitchFamily="34" charset="0"/>
              </a:defRPr>
            </a:lvl8pPr>
            <a:lvl9pPr marL="2914650" indent="-171450" eaLnBrk="0" fontAlgn="base" hangingPunct="0">
              <a:spcBef>
                <a:spcPct val="0"/>
              </a:spcBef>
              <a:spcAft>
                <a:spcPct val="0"/>
              </a:spcAft>
              <a:defRPr sz="1050" i="1">
                <a:solidFill>
                  <a:schemeClr val="tx1"/>
                </a:solidFill>
                <a:latin typeface="Arial" panose="020B0604020202020204" pitchFamily="34" charset="0"/>
              </a:defRPr>
            </a:lvl9pPr>
          </a:lstStyle>
          <a:p>
            <a:pPr eaLnBrk="1" hangingPunct="1"/>
            <a:fld id="{5B4BA0C9-5942-499A-860C-5A7146411296}" type="slidenum">
              <a:rPr lang="sv-SE" altLang="sv-SE" sz="750" i="0"/>
              <a:pPr eaLnBrk="1" hangingPunct="1"/>
              <a:t>5</a:t>
            </a:fld>
            <a:endParaRPr lang="sv-SE" altLang="sv-SE" sz="750" i="0"/>
          </a:p>
        </p:txBody>
      </p:sp>
      <p:sp>
        <p:nvSpPr>
          <p:cNvPr id="2060" name="Rectangle 2"/>
          <p:cNvSpPr>
            <a:spLocks noGrp="1" noChangeArrowheads="1"/>
          </p:cNvSpPr>
          <p:nvPr>
            <p:ph type="title" sz="quarter"/>
          </p:nvPr>
        </p:nvSpPr>
        <p:spPr/>
        <p:txBody>
          <a:bodyPr/>
          <a:lstStyle/>
          <a:p>
            <a:pPr eaLnBrk="1" hangingPunct="1"/>
            <a:r>
              <a:rPr lang="sv-SE" altLang="sv-SE" dirty="0"/>
              <a:t>Real World and Models</a:t>
            </a:r>
          </a:p>
        </p:txBody>
      </p:sp>
      <p:sp>
        <p:nvSpPr>
          <p:cNvPr id="2061" name="Line 3"/>
          <p:cNvSpPr>
            <a:spLocks noChangeShapeType="1"/>
          </p:cNvSpPr>
          <p:nvPr/>
        </p:nvSpPr>
        <p:spPr bwMode="auto">
          <a:xfrm flipV="1">
            <a:off x="848916" y="3183731"/>
            <a:ext cx="6048375" cy="25004"/>
          </a:xfrm>
          <a:prstGeom prst="line">
            <a:avLst/>
          </a:prstGeom>
          <a:noFill/>
          <a:ln w="63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062" name="Line 4"/>
          <p:cNvSpPr>
            <a:spLocks noChangeShapeType="1"/>
          </p:cNvSpPr>
          <p:nvPr/>
        </p:nvSpPr>
        <p:spPr bwMode="auto">
          <a:xfrm flipV="1">
            <a:off x="848916" y="2472929"/>
            <a:ext cx="6048375" cy="9525"/>
          </a:xfrm>
          <a:prstGeom prst="line">
            <a:avLst/>
          </a:prstGeom>
          <a:noFill/>
          <a:ln w="63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945194" name="Text Box 42"/>
          <p:cNvSpPr txBox="1">
            <a:spLocks noChangeArrowheads="1"/>
          </p:cNvSpPr>
          <p:nvPr/>
        </p:nvSpPr>
        <p:spPr bwMode="auto">
          <a:xfrm>
            <a:off x="4575572" y="3338512"/>
            <a:ext cx="1203722" cy="72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algn="r" eaLnBrk="1" hangingPunct="1"/>
            <a:r>
              <a:rPr lang="sv-SE" altLang="sv-SE" sz="825" b="1" i="0" dirty="0"/>
              <a:t>Interaction </a:t>
            </a:r>
          </a:p>
          <a:p>
            <a:pPr algn="r" eaLnBrk="1" hangingPunct="1"/>
            <a:r>
              <a:rPr lang="sv-SE" altLang="sv-SE" sz="825" b="1" i="0" dirty="0"/>
              <a:t>between software objekts  </a:t>
            </a:r>
          </a:p>
          <a:p>
            <a:pPr algn="r" eaLnBrk="1" hangingPunct="1"/>
            <a:r>
              <a:rPr lang="sv-SE" altLang="sv-SE" sz="825" i="0" dirty="0"/>
              <a:t>(in UML Sequence   diagram)</a:t>
            </a:r>
          </a:p>
        </p:txBody>
      </p:sp>
      <p:grpSp>
        <p:nvGrpSpPr>
          <p:cNvPr id="2064" name="Group 43"/>
          <p:cNvGrpSpPr>
            <a:grpSpLocks/>
          </p:cNvGrpSpPr>
          <p:nvPr/>
        </p:nvGrpSpPr>
        <p:grpSpPr bwMode="auto">
          <a:xfrm>
            <a:off x="5847160" y="3390900"/>
            <a:ext cx="919163" cy="396479"/>
            <a:chOff x="4648" y="3324"/>
            <a:chExt cx="772" cy="333"/>
          </a:xfrm>
        </p:grpSpPr>
        <p:grpSp>
          <p:nvGrpSpPr>
            <p:cNvPr id="2248" name="Group 44"/>
            <p:cNvGrpSpPr>
              <a:grpSpLocks/>
            </p:cNvGrpSpPr>
            <p:nvPr/>
          </p:nvGrpSpPr>
          <p:grpSpPr bwMode="auto">
            <a:xfrm>
              <a:off x="4732" y="3359"/>
              <a:ext cx="621" cy="298"/>
              <a:chOff x="4596" y="2089"/>
              <a:chExt cx="621" cy="298"/>
            </a:xfrm>
          </p:grpSpPr>
          <p:sp>
            <p:nvSpPr>
              <p:cNvPr id="2252" name="Line 45"/>
              <p:cNvSpPr>
                <a:spLocks noChangeShapeType="1"/>
              </p:cNvSpPr>
              <p:nvPr/>
            </p:nvSpPr>
            <p:spPr bwMode="auto">
              <a:xfrm>
                <a:off x="4620" y="2115"/>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53" name="Line 46"/>
              <p:cNvSpPr>
                <a:spLocks noChangeShapeType="1"/>
              </p:cNvSpPr>
              <p:nvPr/>
            </p:nvSpPr>
            <p:spPr bwMode="auto">
              <a:xfrm>
                <a:off x="5193" y="2115"/>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54" name="Line 47"/>
              <p:cNvSpPr>
                <a:spLocks noChangeShapeType="1"/>
              </p:cNvSpPr>
              <p:nvPr/>
            </p:nvSpPr>
            <p:spPr bwMode="auto">
              <a:xfrm>
                <a:off x="4921" y="2115"/>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55" name="Rectangle 48"/>
              <p:cNvSpPr>
                <a:spLocks noChangeArrowheads="1"/>
              </p:cNvSpPr>
              <p:nvPr/>
            </p:nvSpPr>
            <p:spPr bwMode="auto">
              <a:xfrm>
                <a:off x="4596" y="2089"/>
                <a:ext cx="45" cy="136"/>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56" name="Rectangle 49"/>
              <p:cNvSpPr>
                <a:spLocks noChangeArrowheads="1"/>
              </p:cNvSpPr>
              <p:nvPr/>
            </p:nvSpPr>
            <p:spPr bwMode="auto">
              <a:xfrm>
                <a:off x="4892" y="2225"/>
                <a:ext cx="45" cy="136"/>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57" name="Line 50"/>
              <p:cNvSpPr>
                <a:spLocks noChangeShapeType="1"/>
              </p:cNvSpPr>
              <p:nvPr/>
            </p:nvSpPr>
            <p:spPr bwMode="auto">
              <a:xfrm>
                <a:off x="4641" y="2221"/>
                <a:ext cx="27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258" name="Line 51"/>
              <p:cNvSpPr>
                <a:spLocks noChangeShapeType="1"/>
              </p:cNvSpPr>
              <p:nvPr/>
            </p:nvSpPr>
            <p:spPr bwMode="auto">
              <a:xfrm>
                <a:off x="4945" y="2357"/>
                <a:ext cx="27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grpSp>
        <p:sp>
          <p:nvSpPr>
            <p:cNvPr id="2249" name="Rectangle 52"/>
            <p:cNvSpPr>
              <a:spLocks noChangeArrowheads="1"/>
            </p:cNvSpPr>
            <p:nvPr/>
          </p:nvSpPr>
          <p:spPr bwMode="auto">
            <a:xfrm>
              <a:off x="4648" y="3324"/>
              <a:ext cx="182" cy="45"/>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50" name="Rectangle 53"/>
            <p:cNvSpPr>
              <a:spLocks noChangeArrowheads="1"/>
            </p:cNvSpPr>
            <p:nvPr/>
          </p:nvSpPr>
          <p:spPr bwMode="auto">
            <a:xfrm>
              <a:off x="4966" y="3340"/>
              <a:ext cx="182" cy="45"/>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51" name="Rectangle 54"/>
            <p:cNvSpPr>
              <a:spLocks noChangeArrowheads="1"/>
            </p:cNvSpPr>
            <p:nvPr/>
          </p:nvSpPr>
          <p:spPr bwMode="auto">
            <a:xfrm>
              <a:off x="5238" y="3339"/>
              <a:ext cx="182" cy="45"/>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065" name="Group 65"/>
          <p:cNvGrpSpPr>
            <a:grpSpLocks/>
          </p:cNvGrpSpPr>
          <p:nvPr/>
        </p:nvGrpSpPr>
        <p:grpSpPr bwMode="auto">
          <a:xfrm>
            <a:off x="4929188" y="2689622"/>
            <a:ext cx="1026319" cy="270272"/>
            <a:chOff x="3923" y="2523"/>
            <a:chExt cx="862" cy="227"/>
          </a:xfrm>
        </p:grpSpPr>
        <p:sp>
          <p:nvSpPr>
            <p:cNvPr id="2236" name="Oval 66"/>
            <p:cNvSpPr>
              <a:spLocks noChangeArrowheads="1"/>
            </p:cNvSpPr>
            <p:nvPr/>
          </p:nvSpPr>
          <p:spPr bwMode="auto">
            <a:xfrm>
              <a:off x="4286" y="2523"/>
              <a:ext cx="181" cy="91"/>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7" name="Oval 67"/>
            <p:cNvSpPr>
              <a:spLocks noChangeArrowheads="1"/>
            </p:cNvSpPr>
            <p:nvPr/>
          </p:nvSpPr>
          <p:spPr bwMode="auto">
            <a:xfrm>
              <a:off x="4604" y="2523"/>
              <a:ext cx="181" cy="91"/>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8" name="Oval 68"/>
            <p:cNvSpPr>
              <a:spLocks noChangeArrowheads="1"/>
            </p:cNvSpPr>
            <p:nvPr/>
          </p:nvSpPr>
          <p:spPr bwMode="auto">
            <a:xfrm>
              <a:off x="4422" y="2659"/>
              <a:ext cx="181" cy="91"/>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9" name="Line 69"/>
            <p:cNvSpPr>
              <a:spLocks noChangeShapeType="1"/>
            </p:cNvSpPr>
            <p:nvPr/>
          </p:nvSpPr>
          <p:spPr bwMode="auto">
            <a:xfrm flipH="1">
              <a:off x="4467" y="2569"/>
              <a:ext cx="136" cy="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grpSp>
          <p:nvGrpSpPr>
            <p:cNvPr id="2240" name="Group 70"/>
            <p:cNvGrpSpPr>
              <a:grpSpLocks/>
            </p:cNvGrpSpPr>
            <p:nvPr/>
          </p:nvGrpSpPr>
          <p:grpSpPr bwMode="auto">
            <a:xfrm>
              <a:off x="3923" y="2524"/>
              <a:ext cx="151" cy="181"/>
              <a:chOff x="4634" y="3385"/>
              <a:chExt cx="226" cy="408"/>
            </a:xfrm>
          </p:grpSpPr>
          <p:sp>
            <p:nvSpPr>
              <p:cNvPr id="2243" name="Oval 71"/>
              <p:cNvSpPr>
                <a:spLocks noChangeArrowheads="1"/>
              </p:cNvSpPr>
              <p:nvPr/>
            </p:nvSpPr>
            <p:spPr bwMode="auto">
              <a:xfrm>
                <a:off x="4694" y="3385"/>
                <a:ext cx="90" cy="90"/>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44" name="Line 72"/>
              <p:cNvSpPr>
                <a:spLocks noChangeShapeType="1"/>
              </p:cNvSpPr>
              <p:nvPr/>
            </p:nvSpPr>
            <p:spPr bwMode="auto">
              <a:xfrm>
                <a:off x="4740" y="3475"/>
                <a:ext cx="0" cy="2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45" name="Line 73"/>
              <p:cNvSpPr>
                <a:spLocks noChangeShapeType="1"/>
              </p:cNvSpPr>
              <p:nvPr/>
            </p:nvSpPr>
            <p:spPr bwMode="auto">
              <a:xfrm flipH="1">
                <a:off x="4649" y="3702"/>
                <a:ext cx="91"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46" name="Line 74"/>
              <p:cNvSpPr>
                <a:spLocks noChangeShapeType="1"/>
              </p:cNvSpPr>
              <p:nvPr/>
            </p:nvSpPr>
            <p:spPr bwMode="auto">
              <a:xfrm>
                <a:off x="4740" y="3702"/>
                <a:ext cx="9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47" name="Line 75"/>
              <p:cNvSpPr>
                <a:spLocks noChangeShapeType="1"/>
              </p:cNvSpPr>
              <p:nvPr/>
            </p:nvSpPr>
            <p:spPr bwMode="auto">
              <a:xfrm>
                <a:off x="4634" y="3542"/>
                <a:ext cx="22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sp>
          <p:nvSpPr>
            <p:cNvPr id="2241" name="Line 76"/>
            <p:cNvSpPr>
              <a:spLocks noChangeShapeType="1"/>
            </p:cNvSpPr>
            <p:nvPr/>
          </p:nvSpPr>
          <p:spPr bwMode="auto">
            <a:xfrm flipV="1">
              <a:off x="4105" y="2569"/>
              <a:ext cx="181" cy="9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242" name="Line 77"/>
            <p:cNvSpPr>
              <a:spLocks noChangeShapeType="1"/>
            </p:cNvSpPr>
            <p:nvPr/>
          </p:nvSpPr>
          <p:spPr bwMode="auto">
            <a:xfrm>
              <a:off x="4105" y="2659"/>
              <a:ext cx="317" cy="4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grpSp>
      <p:sp>
        <p:nvSpPr>
          <p:cNvPr id="2066" name="Text Box 78"/>
          <p:cNvSpPr txBox="1">
            <a:spLocks noChangeArrowheads="1"/>
          </p:cNvSpPr>
          <p:nvPr/>
        </p:nvSpPr>
        <p:spPr bwMode="auto">
          <a:xfrm>
            <a:off x="2522935" y="4620817"/>
            <a:ext cx="1026319"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sz="825" b="1" i="0"/>
              <a:t>The real world </a:t>
            </a:r>
            <a:endParaRPr lang="en-US" altLang="sv-SE" sz="825" b="1" i="0"/>
          </a:p>
        </p:txBody>
      </p:sp>
      <p:sp>
        <p:nvSpPr>
          <p:cNvPr id="2067" name="Text Box 79"/>
          <p:cNvSpPr txBox="1">
            <a:spLocks noChangeArrowheads="1"/>
          </p:cNvSpPr>
          <p:nvPr/>
        </p:nvSpPr>
        <p:spPr bwMode="auto">
          <a:xfrm>
            <a:off x="3604023" y="4620817"/>
            <a:ext cx="1674019"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sz="825" b="1" i="0"/>
              <a:t>Graphical models/diagram</a:t>
            </a:r>
            <a:endParaRPr lang="en-US" altLang="sv-SE" sz="825" b="1" i="0"/>
          </a:p>
        </p:txBody>
      </p:sp>
      <p:sp>
        <p:nvSpPr>
          <p:cNvPr id="945232" name="Text Box 80"/>
          <p:cNvSpPr txBox="1">
            <a:spLocks noChangeArrowheads="1"/>
          </p:cNvSpPr>
          <p:nvPr/>
        </p:nvSpPr>
        <p:spPr bwMode="auto">
          <a:xfrm>
            <a:off x="3495675" y="1435894"/>
            <a:ext cx="920354" cy="72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algn="r" eaLnBrk="1" hangingPunct="1"/>
            <a:r>
              <a:rPr lang="sv-SE" altLang="sv-SE" sz="825" b="1" i="0" dirty="0"/>
              <a:t>Domain model </a:t>
            </a:r>
            <a:r>
              <a:rPr lang="sv-SE" altLang="sv-SE" sz="825" i="0" dirty="0"/>
              <a:t>of business concepts</a:t>
            </a:r>
          </a:p>
          <a:p>
            <a:pPr algn="r" eaLnBrk="1" hangingPunct="1"/>
            <a:r>
              <a:rPr lang="sv-SE" altLang="sv-SE" sz="825" i="0" dirty="0"/>
              <a:t>(in UML Class diagram)</a:t>
            </a:r>
          </a:p>
        </p:txBody>
      </p:sp>
      <p:grpSp>
        <p:nvGrpSpPr>
          <p:cNvPr id="2069" name="Group 81"/>
          <p:cNvGrpSpPr>
            <a:grpSpLocks/>
          </p:cNvGrpSpPr>
          <p:nvPr/>
        </p:nvGrpSpPr>
        <p:grpSpPr bwMode="auto">
          <a:xfrm>
            <a:off x="4519613" y="1490662"/>
            <a:ext cx="647700" cy="377429"/>
            <a:chOff x="521" y="1071"/>
            <a:chExt cx="2223" cy="1361"/>
          </a:xfrm>
        </p:grpSpPr>
        <p:grpSp>
          <p:nvGrpSpPr>
            <p:cNvPr id="2217" name="Group 82"/>
            <p:cNvGrpSpPr>
              <a:grpSpLocks/>
            </p:cNvGrpSpPr>
            <p:nvPr/>
          </p:nvGrpSpPr>
          <p:grpSpPr bwMode="auto">
            <a:xfrm>
              <a:off x="521" y="1071"/>
              <a:ext cx="590" cy="576"/>
              <a:chOff x="2608" y="1888"/>
              <a:chExt cx="590" cy="576"/>
            </a:xfrm>
          </p:grpSpPr>
          <p:sp>
            <p:nvSpPr>
              <p:cNvPr id="2233" name="Rectangle 83"/>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4" name="Line 84"/>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35" name="Line 85"/>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18" name="Group 86"/>
            <p:cNvGrpSpPr>
              <a:grpSpLocks/>
            </p:cNvGrpSpPr>
            <p:nvPr/>
          </p:nvGrpSpPr>
          <p:grpSpPr bwMode="auto">
            <a:xfrm>
              <a:off x="1338" y="1071"/>
              <a:ext cx="590" cy="576"/>
              <a:chOff x="2608" y="1888"/>
              <a:chExt cx="590" cy="576"/>
            </a:xfrm>
          </p:grpSpPr>
          <p:sp>
            <p:nvSpPr>
              <p:cNvPr id="2230" name="Rectangle 87"/>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1" name="Line 88"/>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32" name="Line 89"/>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19" name="Group 90"/>
            <p:cNvGrpSpPr>
              <a:grpSpLocks/>
            </p:cNvGrpSpPr>
            <p:nvPr/>
          </p:nvGrpSpPr>
          <p:grpSpPr bwMode="auto">
            <a:xfrm>
              <a:off x="1338" y="1856"/>
              <a:ext cx="590" cy="576"/>
              <a:chOff x="2608" y="1888"/>
              <a:chExt cx="590" cy="576"/>
            </a:xfrm>
          </p:grpSpPr>
          <p:sp>
            <p:nvSpPr>
              <p:cNvPr id="2227" name="Rectangle 91"/>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28" name="Line 92"/>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29" name="Line 93"/>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20" name="Group 94"/>
            <p:cNvGrpSpPr>
              <a:grpSpLocks/>
            </p:cNvGrpSpPr>
            <p:nvPr/>
          </p:nvGrpSpPr>
          <p:grpSpPr bwMode="auto">
            <a:xfrm>
              <a:off x="2154" y="1856"/>
              <a:ext cx="590" cy="576"/>
              <a:chOff x="2608" y="1888"/>
              <a:chExt cx="590" cy="576"/>
            </a:xfrm>
          </p:grpSpPr>
          <p:sp>
            <p:nvSpPr>
              <p:cNvPr id="2224" name="Rectangle 95"/>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25" name="Line 96"/>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26" name="Line 97"/>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cxnSp>
          <p:nvCxnSpPr>
            <p:cNvPr id="2221" name="AutoShape 98"/>
            <p:cNvCxnSpPr>
              <a:cxnSpLocks noChangeShapeType="1"/>
              <a:stCxn id="2230" idx="2"/>
              <a:endCxn id="2227" idx="0"/>
            </p:cNvCxnSpPr>
            <p:nvPr/>
          </p:nvCxnSpPr>
          <p:spPr bwMode="auto">
            <a:xfrm>
              <a:off x="1633" y="1647"/>
              <a:ext cx="0" cy="209"/>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222" name="AutoShape 99"/>
            <p:cNvCxnSpPr>
              <a:cxnSpLocks noChangeShapeType="1"/>
              <a:stCxn id="2227" idx="3"/>
              <a:endCxn id="2224" idx="1"/>
            </p:cNvCxnSpPr>
            <p:nvPr/>
          </p:nvCxnSpPr>
          <p:spPr bwMode="auto">
            <a:xfrm>
              <a:off x="1928" y="2144"/>
              <a:ext cx="226"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223" name="AutoShape 100"/>
            <p:cNvCxnSpPr>
              <a:cxnSpLocks noChangeShapeType="1"/>
              <a:stCxn id="2227" idx="1"/>
              <a:endCxn id="2233" idx="2"/>
            </p:cNvCxnSpPr>
            <p:nvPr/>
          </p:nvCxnSpPr>
          <p:spPr bwMode="auto">
            <a:xfrm rot="10800000">
              <a:off x="816" y="1647"/>
              <a:ext cx="522" cy="497"/>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grpSp>
      <p:sp>
        <p:nvSpPr>
          <p:cNvPr id="945253" name="Text Box 101"/>
          <p:cNvSpPr txBox="1">
            <a:spLocks noChangeArrowheads="1"/>
          </p:cNvSpPr>
          <p:nvPr/>
        </p:nvSpPr>
        <p:spPr bwMode="auto">
          <a:xfrm>
            <a:off x="3444479" y="4005263"/>
            <a:ext cx="1048940" cy="72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algn="r" eaLnBrk="1" hangingPunct="1"/>
            <a:r>
              <a:rPr lang="sv-SE" altLang="sv-SE" sz="825" b="1" i="0" dirty="0"/>
              <a:t>System model of software objects </a:t>
            </a:r>
            <a:r>
              <a:rPr lang="sv-SE" altLang="sv-SE" sz="825" i="0" dirty="0"/>
              <a:t>(in UML Class diagram)</a:t>
            </a:r>
          </a:p>
          <a:p>
            <a:pPr algn="r" eaLnBrk="1" hangingPunct="1"/>
            <a:endParaRPr lang="sv-SE" altLang="sv-SE" sz="825" b="1" i="0" dirty="0"/>
          </a:p>
        </p:txBody>
      </p:sp>
      <p:grpSp>
        <p:nvGrpSpPr>
          <p:cNvPr id="2071" name="Group 102"/>
          <p:cNvGrpSpPr>
            <a:grpSpLocks/>
          </p:cNvGrpSpPr>
          <p:nvPr/>
        </p:nvGrpSpPr>
        <p:grpSpPr bwMode="auto">
          <a:xfrm>
            <a:off x="4741069" y="4087416"/>
            <a:ext cx="647700" cy="377428"/>
            <a:chOff x="521" y="1071"/>
            <a:chExt cx="2223" cy="1361"/>
          </a:xfrm>
        </p:grpSpPr>
        <p:grpSp>
          <p:nvGrpSpPr>
            <p:cNvPr id="2198" name="Group 103"/>
            <p:cNvGrpSpPr>
              <a:grpSpLocks/>
            </p:cNvGrpSpPr>
            <p:nvPr/>
          </p:nvGrpSpPr>
          <p:grpSpPr bwMode="auto">
            <a:xfrm>
              <a:off x="521" y="1071"/>
              <a:ext cx="590" cy="576"/>
              <a:chOff x="2608" y="1888"/>
              <a:chExt cx="590" cy="576"/>
            </a:xfrm>
          </p:grpSpPr>
          <p:sp>
            <p:nvSpPr>
              <p:cNvPr id="2214" name="Rectangle 104"/>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15" name="Line 105"/>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16" name="Line 106"/>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199" name="Group 107"/>
            <p:cNvGrpSpPr>
              <a:grpSpLocks/>
            </p:cNvGrpSpPr>
            <p:nvPr/>
          </p:nvGrpSpPr>
          <p:grpSpPr bwMode="auto">
            <a:xfrm>
              <a:off x="1338" y="1071"/>
              <a:ext cx="590" cy="576"/>
              <a:chOff x="2608" y="1888"/>
              <a:chExt cx="590" cy="576"/>
            </a:xfrm>
          </p:grpSpPr>
          <p:sp>
            <p:nvSpPr>
              <p:cNvPr id="2211" name="Rectangle 108"/>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12" name="Line 109"/>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13" name="Line 110"/>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00" name="Group 111"/>
            <p:cNvGrpSpPr>
              <a:grpSpLocks/>
            </p:cNvGrpSpPr>
            <p:nvPr/>
          </p:nvGrpSpPr>
          <p:grpSpPr bwMode="auto">
            <a:xfrm>
              <a:off x="1338" y="1856"/>
              <a:ext cx="590" cy="576"/>
              <a:chOff x="2608" y="1888"/>
              <a:chExt cx="590" cy="576"/>
            </a:xfrm>
          </p:grpSpPr>
          <p:sp>
            <p:nvSpPr>
              <p:cNvPr id="2208" name="Rectangle 112"/>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09" name="Line 113"/>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10" name="Line 114"/>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01" name="Group 115"/>
            <p:cNvGrpSpPr>
              <a:grpSpLocks/>
            </p:cNvGrpSpPr>
            <p:nvPr/>
          </p:nvGrpSpPr>
          <p:grpSpPr bwMode="auto">
            <a:xfrm>
              <a:off x="2154" y="1856"/>
              <a:ext cx="590" cy="576"/>
              <a:chOff x="2608" y="1888"/>
              <a:chExt cx="590" cy="576"/>
            </a:xfrm>
          </p:grpSpPr>
          <p:sp>
            <p:nvSpPr>
              <p:cNvPr id="2205" name="Rectangle 116"/>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06" name="Line 117"/>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07" name="Line 118"/>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cxnSp>
          <p:nvCxnSpPr>
            <p:cNvPr id="2202" name="AutoShape 119"/>
            <p:cNvCxnSpPr>
              <a:cxnSpLocks noChangeShapeType="1"/>
              <a:stCxn id="2211" idx="2"/>
              <a:endCxn id="2208" idx="0"/>
            </p:cNvCxnSpPr>
            <p:nvPr/>
          </p:nvCxnSpPr>
          <p:spPr bwMode="auto">
            <a:xfrm>
              <a:off x="1633" y="1647"/>
              <a:ext cx="0" cy="209"/>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203" name="AutoShape 120"/>
            <p:cNvCxnSpPr>
              <a:cxnSpLocks noChangeShapeType="1"/>
              <a:stCxn id="2208" idx="3"/>
              <a:endCxn id="2205" idx="1"/>
            </p:cNvCxnSpPr>
            <p:nvPr/>
          </p:nvCxnSpPr>
          <p:spPr bwMode="auto">
            <a:xfrm>
              <a:off x="1928" y="2144"/>
              <a:ext cx="226"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204" name="AutoShape 121"/>
            <p:cNvCxnSpPr>
              <a:cxnSpLocks noChangeShapeType="1"/>
              <a:stCxn id="2208" idx="1"/>
              <a:endCxn id="2214" idx="2"/>
            </p:cNvCxnSpPr>
            <p:nvPr/>
          </p:nvCxnSpPr>
          <p:spPr bwMode="auto">
            <a:xfrm rot="10800000">
              <a:off x="816" y="1647"/>
              <a:ext cx="522" cy="497"/>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grpSp>
      <p:sp>
        <p:nvSpPr>
          <p:cNvPr id="2072" name="Line 122"/>
          <p:cNvSpPr>
            <a:spLocks noChangeShapeType="1"/>
          </p:cNvSpPr>
          <p:nvPr/>
        </p:nvSpPr>
        <p:spPr bwMode="auto">
          <a:xfrm>
            <a:off x="3495675" y="960835"/>
            <a:ext cx="0" cy="383500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cxnSp>
        <p:nvCxnSpPr>
          <p:cNvPr id="2073" name="AutoShape 123"/>
          <p:cNvCxnSpPr>
            <a:cxnSpLocks noChangeShapeType="1"/>
          </p:cNvCxnSpPr>
          <p:nvPr/>
        </p:nvCxnSpPr>
        <p:spPr bwMode="auto">
          <a:xfrm flipH="1" flipV="1">
            <a:off x="1396603" y="2949178"/>
            <a:ext cx="756047" cy="613172"/>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aphicFrame>
        <p:nvGraphicFramePr>
          <p:cNvPr id="2056" name="Object 125"/>
          <p:cNvGraphicFramePr>
            <a:graphicFrameLocks noChangeAspect="1"/>
          </p:cNvGraphicFramePr>
          <p:nvPr/>
        </p:nvGraphicFramePr>
        <p:xfrm>
          <a:off x="1294209" y="2697958"/>
          <a:ext cx="203597" cy="251222"/>
        </p:xfrm>
        <a:graphic>
          <a:graphicData uri="http://schemas.openxmlformats.org/presentationml/2006/ole">
            <mc:AlternateContent xmlns:mc="http://schemas.openxmlformats.org/markup-compatibility/2006">
              <mc:Choice xmlns:v="urn:schemas-microsoft-com:vml" Requires="v">
                <p:oleObj spid="_x0000_s37998" name="Visio" r:id="rId5" imgW="1586224" imgH="1520336" progId="Visio.Drawing.11">
                  <p:embed/>
                </p:oleObj>
              </mc:Choice>
              <mc:Fallback>
                <p:oleObj name="Visio" r:id="rId5" imgW="1586224" imgH="1520336"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4209" y="2697958"/>
                        <a:ext cx="203597"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7" name="Object 168"/>
          <p:cNvGraphicFramePr>
            <a:graphicFrameLocks noChangeAspect="1"/>
          </p:cNvGraphicFramePr>
          <p:nvPr/>
        </p:nvGraphicFramePr>
        <p:xfrm>
          <a:off x="2166938" y="2697958"/>
          <a:ext cx="203597" cy="251222"/>
        </p:xfrm>
        <a:graphic>
          <a:graphicData uri="http://schemas.openxmlformats.org/presentationml/2006/ole">
            <mc:AlternateContent xmlns:mc="http://schemas.openxmlformats.org/markup-compatibility/2006">
              <mc:Choice xmlns:v="urn:schemas-microsoft-com:vml" Requires="v">
                <p:oleObj spid="_x0000_s37999" name="Visio" r:id="rId7" imgW="1586224" imgH="1520336" progId="Visio.Drawing.11">
                  <p:embed/>
                </p:oleObj>
              </mc:Choice>
              <mc:Fallback>
                <p:oleObj name="Visio" r:id="rId7" imgW="1586224" imgH="1520336"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6938" y="2697958"/>
                        <a:ext cx="203597"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8" name="Object 169"/>
          <p:cNvGraphicFramePr>
            <a:graphicFrameLocks noChangeAspect="1"/>
          </p:cNvGraphicFramePr>
          <p:nvPr/>
        </p:nvGraphicFramePr>
        <p:xfrm>
          <a:off x="3043238" y="2697958"/>
          <a:ext cx="203597" cy="251222"/>
        </p:xfrm>
        <a:graphic>
          <a:graphicData uri="http://schemas.openxmlformats.org/presentationml/2006/ole">
            <mc:AlternateContent xmlns:mc="http://schemas.openxmlformats.org/markup-compatibility/2006">
              <mc:Choice xmlns:v="urn:schemas-microsoft-com:vml" Requires="v">
                <p:oleObj spid="_x0000_s38000" name="Visio" r:id="rId8" imgW="1586224" imgH="1520336" progId="Visio.Drawing.11">
                  <p:embed/>
                </p:oleObj>
              </mc:Choice>
              <mc:Fallback>
                <p:oleObj name="Visio" r:id="rId8" imgW="1586224" imgH="1520336"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3238" y="2697958"/>
                        <a:ext cx="203597"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2075" name="AutoShape 170"/>
          <p:cNvCxnSpPr>
            <a:cxnSpLocks noChangeShapeType="1"/>
            <a:stCxn id="2149" idx="2"/>
          </p:cNvCxnSpPr>
          <p:nvPr/>
        </p:nvCxnSpPr>
        <p:spPr bwMode="auto">
          <a:xfrm flipV="1">
            <a:off x="3139679" y="2949179"/>
            <a:ext cx="5953" cy="72032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076" name="AutoShape 171"/>
          <p:cNvCxnSpPr>
            <a:cxnSpLocks noChangeShapeType="1"/>
            <a:endCxn id="2149" idx="9"/>
          </p:cNvCxnSpPr>
          <p:nvPr/>
        </p:nvCxnSpPr>
        <p:spPr bwMode="auto">
          <a:xfrm>
            <a:off x="2269331" y="2949179"/>
            <a:ext cx="815579" cy="835819"/>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nvGrpSpPr>
          <p:cNvPr id="2077" name="Group 172"/>
          <p:cNvGrpSpPr>
            <a:grpSpLocks/>
          </p:cNvGrpSpPr>
          <p:nvPr/>
        </p:nvGrpSpPr>
        <p:grpSpPr bwMode="auto">
          <a:xfrm>
            <a:off x="1085850" y="3562350"/>
            <a:ext cx="2247900" cy="809625"/>
            <a:chOff x="584" y="3120"/>
            <a:chExt cx="1888" cy="680"/>
          </a:xfrm>
        </p:grpSpPr>
        <p:sp>
          <p:nvSpPr>
            <p:cNvPr id="2146" name="tower"/>
            <p:cNvSpPr>
              <a:spLocks noEditPoints="1" noChangeArrowheads="1"/>
            </p:cNvSpPr>
            <p:nvPr/>
          </p:nvSpPr>
          <p:spPr bwMode="auto">
            <a:xfrm>
              <a:off x="584" y="3619"/>
              <a:ext cx="91" cy="1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75 w 21600"/>
                <a:gd name="T31" fmla="*/ 22555 h 21600"/>
                <a:gd name="T32" fmla="*/ 21600 w 21600"/>
                <a:gd name="T33" fmla="*/ 2697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7" name="tower"/>
            <p:cNvSpPr>
              <a:spLocks noEditPoints="1" noChangeArrowheads="1"/>
            </p:cNvSpPr>
            <p:nvPr/>
          </p:nvSpPr>
          <p:spPr bwMode="auto">
            <a:xfrm>
              <a:off x="584" y="3210"/>
              <a:ext cx="91" cy="1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75 w 21600"/>
                <a:gd name="T31" fmla="*/ 22555 h 21600"/>
                <a:gd name="T32" fmla="*/ 21600 w 21600"/>
                <a:gd name="T33" fmla="*/ 2697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8" name="tower"/>
            <p:cNvSpPr>
              <a:spLocks noEditPoints="1" noChangeArrowheads="1"/>
            </p:cNvSpPr>
            <p:nvPr/>
          </p:nvSpPr>
          <p:spPr bwMode="auto">
            <a:xfrm>
              <a:off x="2263" y="3619"/>
              <a:ext cx="91" cy="1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75 w 21600"/>
                <a:gd name="T31" fmla="*/ 22555 h 21600"/>
                <a:gd name="T32" fmla="*/ 21600 w 21600"/>
                <a:gd name="T33" fmla="*/ 2697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9" name="tower"/>
            <p:cNvSpPr>
              <a:spLocks noEditPoints="1" noChangeArrowheads="1"/>
            </p:cNvSpPr>
            <p:nvPr/>
          </p:nvSpPr>
          <p:spPr bwMode="auto">
            <a:xfrm>
              <a:off x="2263" y="3210"/>
              <a:ext cx="91" cy="18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75 w 21600"/>
                <a:gd name="T31" fmla="*/ 22549 h 21600"/>
                <a:gd name="T32" fmla="*/ 21600 w 21600"/>
                <a:gd name="T33" fmla="*/ 26941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aphicFrame>
          <p:nvGraphicFramePr>
            <p:cNvPr id="2055" name="Object 177"/>
            <p:cNvGraphicFramePr>
              <a:graphicFrameLocks noChangeAspect="1"/>
            </p:cNvGraphicFramePr>
            <p:nvPr/>
          </p:nvGraphicFramePr>
          <p:xfrm>
            <a:off x="1342" y="3120"/>
            <a:ext cx="276" cy="680"/>
          </p:xfrm>
          <a:graphic>
            <a:graphicData uri="http://schemas.openxmlformats.org/presentationml/2006/ole">
              <mc:AlternateContent xmlns:mc="http://schemas.openxmlformats.org/markup-compatibility/2006">
                <mc:Choice xmlns:v="urn:schemas-microsoft-com:vml" Requires="v">
                  <p:oleObj spid="_x0000_s38001" name="Visio" r:id="rId9" imgW="496800" imgH="1170000" progId="Visio.Drawing.11">
                    <p:embed/>
                  </p:oleObj>
                </mc:Choice>
                <mc:Fallback>
                  <p:oleObj name="Visio" r:id="rId9" imgW="496800" imgH="1170000" progId="Visio.Drawing.11">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42" y="3120"/>
                          <a:ext cx="276"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Lst>
                      </p:spPr>
                    </p:pic>
                  </p:oleObj>
                </mc:Fallback>
              </mc:AlternateContent>
            </a:graphicData>
          </a:graphic>
        </p:graphicFrame>
        <p:cxnSp>
          <p:nvCxnSpPr>
            <p:cNvPr id="2150" name="AutoShape 178"/>
            <p:cNvCxnSpPr>
              <a:cxnSpLocks noChangeShapeType="1"/>
            </p:cNvCxnSpPr>
            <p:nvPr/>
          </p:nvCxnSpPr>
          <p:spPr bwMode="auto">
            <a:xfrm>
              <a:off x="2472" y="3240"/>
              <a:ext cx="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1" name="AutoShape 179"/>
            <p:cNvCxnSpPr>
              <a:cxnSpLocks noChangeShapeType="1"/>
            </p:cNvCxnSpPr>
            <p:nvPr/>
          </p:nvCxnSpPr>
          <p:spPr bwMode="auto">
            <a:xfrm>
              <a:off x="2472" y="3240"/>
              <a:ext cx="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2" name="AutoShape 180"/>
            <p:cNvCxnSpPr>
              <a:cxnSpLocks noChangeShapeType="1"/>
              <a:stCxn id="2148" idx="9"/>
            </p:cNvCxnSpPr>
            <p:nvPr/>
          </p:nvCxnSpPr>
          <p:spPr bwMode="auto">
            <a:xfrm flipH="1" flipV="1">
              <a:off x="1618" y="3460"/>
              <a:ext cx="645" cy="256"/>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3" name="AutoShape 181"/>
            <p:cNvCxnSpPr>
              <a:cxnSpLocks noChangeShapeType="1"/>
              <a:stCxn id="2146" idx="4"/>
            </p:cNvCxnSpPr>
            <p:nvPr/>
          </p:nvCxnSpPr>
          <p:spPr bwMode="auto">
            <a:xfrm flipV="1">
              <a:off x="675" y="3460"/>
              <a:ext cx="667" cy="257"/>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4" name="AutoShape 182"/>
            <p:cNvCxnSpPr>
              <a:cxnSpLocks noChangeShapeType="1"/>
              <a:stCxn id="2147" idx="4"/>
            </p:cNvCxnSpPr>
            <p:nvPr/>
          </p:nvCxnSpPr>
          <p:spPr bwMode="auto">
            <a:xfrm>
              <a:off x="675" y="3308"/>
              <a:ext cx="667" cy="152"/>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5" name="AutoShape 183"/>
            <p:cNvCxnSpPr>
              <a:cxnSpLocks noChangeShapeType="1"/>
              <a:stCxn id="2149" idx="7"/>
              <a:endCxn id="2148" idx="2"/>
            </p:cNvCxnSpPr>
            <p:nvPr/>
          </p:nvCxnSpPr>
          <p:spPr bwMode="auto">
            <a:xfrm>
              <a:off x="2308" y="3392"/>
              <a:ext cx="1" cy="227"/>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graphicFrame>
        <p:nvGraphicFramePr>
          <p:cNvPr id="2050" name="Object 185"/>
          <p:cNvGraphicFramePr>
            <a:graphicFrameLocks noChangeAspect="1"/>
          </p:cNvGraphicFramePr>
          <p:nvPr/>
        </p:nvGraphicFramePr>
        <p:xfrm>
          <a:off x="2738438" y="1878809"/>
          <a:ext cx="486966" cy="273844"/>
        </p:xfrm>
        <a:graphic>
          <a:graphicData uri="http://schemas.openxmlformats.org/presentationml/2006/ole">
            <mc:AlternateContent xmlns:mc="http://schemas.openxmlformats.org/markup-compatibility/2006">
              <mc:Choice xmlns:v="urn:schemas-microsoft-com:vml" Requires="v">
                <p:oleObj spid="_x0000_s38002" name="Visio" r:id="rId11" imgW="1766847" imgH="1165027" progId="Visio.Drawing.11">
                  <p:embed/>
                </p:oleObj>
              </mc:Choice>
              <mc:Fallback>
                <p:oleObj name="Visio" r:id="rId11" imgW="1766847" imgH="1165027" progId="Visio.Drawing.11">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38438" y="1878809"/>
                        <a:ext cx="486966" cy="273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1" name="Object 186"/>
          <p:cNvGraphicFramePr>
            <a:graphicFrameLocks noChangeAspect="1"/>
          </p:cNvGraphicFramePr>
          <p:nvPr/>
        </p:nvGraphicFramePr>
        <p:xfrm>
          <a:off x="2725341" y="1122762"/>
          <a:ext cx="451247" cy="540544"/>
        </p:xfrm>
        <a:graphic>
          <a:graphicData uri="http://schemas.openxmlformats.org/presentationml/2006/ole">
            <mc:AlternateContent xmlns:mc="http://schemas.openxmlformats.org/markup-compatibility/2006">
              <mc:Choice xmlns:v="urn:schemas-microsoft-com:vml" Requires="v">
                <p:oleObj spid="_x0000_s38003" name="Visio" r:id="rId13" imgW="2191670" imgH="2431673" progId="Visio.Drawing.11">
                  <p:embed/>
                </p:oleObj>
              </mc:Choice>
              <mc:Fallback>
                <p:oleObj name="Visio" r:id="rId13" imgW="2191670" imgH="2431673" progId="Visio.Drawing.11">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25341" y="1122762"/>
                        <a:ext cx="451247" cy="540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2" name="Object 187"/>
          <p:cNvGraphicFramePr>
            <a:graphicFrameLocks noChangeAspect="1"/>
          </p:cNvGraphicFramePr>
          <p:nvPr/>
        </p:nvGraphicFramePr>
        <p:xfrm>
          <a:off x="1064419" y="1716884"/>
          <a:ext cx="385763" cy="415528"/>
        </p:xfrm>
        <a:graphic>
          <a:graphicData uri="http://schemas.openxmlformats.org/presentationml/2006/ole">
            <mc:AlternateContent xmlns:mc="http://schemas.openxmlformats.org/markup-compatibility/2006">
              <mc:Choice xmlns:v="urn:schemas-microsoft-com:vml" Requires="v">
                <p:oleObj spid="_x0000_s38004" name="Visio" r:id="rId15" imgW="1381760" imgH="1381600" progId="Visio.Drawing.11">
                  <p:embed/>
                </p:oleObj>
              </mc:Choice>
              <mc:Fallback>
                <p:oleObj name="Visio" r:id="rId15" imgW="1381760" imgH="1381600" progId="Visio.Drawing.11">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64419" y="1716884"/>
                        <a:ext cx="385763" cy="415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3" name="Object 188"/>
          <p:cNvGraphicFramePr>
            <a:graphicFrameLocks noChangeAspect="1"/>
          </p:cNvGraphicFramePr>
          <p:nvPr/>
        </p:nvGraphicFramePr>
        <p:xfrm>
          <a:off x="1064419" y="1284687"/>
          <a:ext cx="136922" cy="284559"/>
        </p:xfrm>
        <a:graphic>
          <a:graphicData uri="http://schemas.openxmlformats.org/presentationml/2006/ole">
            <mc:AlternateContent xmlns:mc="http://schemas.openxmlformats.org/markup-compatibility/2006">
              <mc:Choice xmlns:v="urn:schemas-microsoft-com:vml" Requires="v">
                <p:oleObj spid="_x0000_s38005" name="Visio" r:id="rId17" imgW="757891" imgH="1477815" progId="Visio.Drawing.11">
                  <p:embed/>
                </p:oleObj>
              </mc:Choice>
              <mc:Fallback>
                <p:oleObj name="Visio" r:id="rId17" imgW="757891" imgH="1477815" progId="Visio.Drawing.11">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64419" y="1284687"/>
                        <a:ext cx="136922" cy="284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090" name="Group 189"/>
          <p:cNvGrpSpPr>
            <a:grpSpLocks/>
          </p:cNvGrpSpPr>
          <p:nvPr/>
        </p:nvGrpSpPr>
        <p:grpSpPr bwMode="auto">
          <a:xfrm>
            <a:off x="1882379" y="1125143"/>
            <a:ext cx="152400" cy="391716"/>
            <a:chOff x="1459" y="1674"/>
            <a:chExt cx="118" cy="567"/>
          </a:xfrm>
        </p:grpSpPr>
        <p:grpSp>
          <p:nvGrpSpPr>
            <p:cNvPr id="2133" name="Group 190"/>
            <p:cNvGrpSpPr>
              <a:grpSpLocks/>
            </p:cNvGrpSpPr>
            <p:nvPr/>
          </p:nvGrpSpPr>
          <p:grpSpPr bwMode="auto">
            <a:xfrm>
              <a:off x="1489" y="1674"/>
              <a:ext cx="88" cy="268"/>
              <a:chOff x="1489" y="1674"/>
              <a:chExt cx="88" cy="268"/>
            </a:xfrm>
          </p:grpSpPr>
          <p:sp>
            <p:nvSpPr>
              <p:cNvPr id="2142" name="Freeform 192"/>
              <p:cNvSpPr>
                <a:spLocks/>
              </p:cNvSpPr>
              <p:nvPr/>
            </p:nvSpPr>
            <p:spPr bwMode="auto">
              <a:xfrm>
                <a:off x="1489" y="1708"/>
                <a:ext cx="0" cy="234"/>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3" name="Freeform 193"/>
              <p:cNvSpPr>
                <a:spLocks/>
              </p:cNvSpPr>
              <p:nvPr/>
            </p:nvSpPr>
            <p:spPr bwMode="auto">
              <a:xfrm>
                <a:off x="1517" y="1678"/>
                <a:ext cx="0" cy="234"/>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4" name="Freeform 194"/>
              <p:cNvSpPr>
                <a:spLocks/>
              </p:cNvSpPr>
              <p:nvPr/>
            </p:nvSpPr>
            <p:spPr bwMode="auto">
              <a:xfrm>
                <a:off x="1557" y="1674"/>
                <a:ext cx="0" cy="234"/>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5" name="Freeform 195"/>
              <p:cNvSpPr>
                <a:spLocks/>
              </p:cNvSpPr>
              <p:nvPr/>
            </p:nvSpPr>
            <p:spPr bwMode="auto">
              <a:xfrm>
                <a:off x="1577" y="1691"/>
                <a:ext cx="0" cy="234"/>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134" name="Group 196"/>
            <p:cNvGrpSpPr>
              <a:grpSpLocks/>
            </p:cNvGrpSpPr>
            <p:nvPr/>
          </p:nvGrpSpPr>
          <p:grpSpPr bwMode="auto">
            <a:xfrm>
              <a:off x="1459" y="1706"/>
              <a:ext cx="113" cy="535"/>
              <a:chOff x="1459" y="1706"/>
              <a:chExt cx="113" cy="535"/>
            </a:xfrm>
          </p:grpSpPr>
          <p:sp>
            <p:nvSpPr>
              <p:cNvPr id="2135" name="Freeform 197"/>
              <p:cNvSpPr>
                <a:spLocks/>
              </p:cNvSpPr>
              <p:nvPr/>
            </p:nvSpPr>
            <p:spPr bwMode="auto">
              <a:xfrm>
                <a:off x="1496" y="1792"/>
                <a:ext cx="0" cy="234"/>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6" name="Freeform 198"/>
              <p:cNvSpPr>
                <a:spLocks/>
              </p:cNvSpPr>
              <p:nvPr/>
            </p:nvSpPr>
            <p:spPr bwMode="auto">
              <a:xfrm>
                <a:off x="1572" y="1706"/>
                <a:ext cx="0" cy="234"/>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7" name="Freeform 199"/>
              <p:cNvSpPr>
                <a:spLocks/>
              </p:cNvSpPr>
              <p:nvPr/>
            </p:nvSpPr>
            <p:spPr bwMode="auto">
              <a:xfrm>
                <a:off x="1459" y="1892"/>
                <a:ext cx="0" cy="234"/>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8" name="Freeform 200"/>
              <p:cNvSpPr>
                <a:spLocks/>
              </p:cNvSpPr>
              <p:nvPr/>
            </p:nvSpPr>
            <p:spPr bwMode="auto">
              <a:xfrm>
                <a:off x="1527" y="1886"/>
                <a:ext cx="0" cy="234"/>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9" name="Freeform 201"/>
              <p:cNvSpPr>
                <a:spLocks/>
              </p:cNvSpPr>
              <p:nvPr/>
            </p:nvSpPr>
            <p:spPr bwMode="auto">
              <a:xfrm>
                <a:off x="1505" y="2007"/>
                <a:ext cx="0" cy="234"/>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0" name="Freeform 202"/>
              <p:cNvSpPr>
                <a:spLocks/>
              </p:cNvSpPr>
              <p:nvPr/>
            </p:nvSpPr>
            <p:spPr bwMode="auto">
              <a:xfrm>
                <a:off x="1569" y="2007"/>
                <a:ext cx="0" cy="234"/>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grpSp>
        <p:nvGrpSpPr>
          <p:cNvPr id="2091" name="Group 203"/>
          <p:cNvGrpSpPr>
            <a:grpSpLocks/>
          </p:cNvGrpSpPr>
          <p:nvPr/>
        </p:nvGrpSpPr>
        <p:grpSpPr bwMode="auto">
          <a:xfrm>
            <a:off x="2044304" y="1287068"/>
            <a:ext cx="152400" cy="391716"/>
            <a:chOff x="1459" y="1674"/>
            <a:chExt cx="118" cy="567"/>
          </a:xfrm>
        </p:grpSpPr>
        <p:grpSp>
          <p:nvGrpSpPr>
            <p:cNvPr id="2120" name="Group 204"/>
            <p:cNvGrpSpPr>
              <a:grpSpLocks/>
            </p:cNvGrpSpPr>
            <p:nvPr/>
          </p:nvGrpSpPr>
          <p:grpSpPr bwMode="auto">
            <a:xfrm>
              <a:off x="1489" y="1674"/>
              <a:ext cx="88" cy="268"/>
              <a:chOff x="1489" y="1674"/>
              <a:chExt cx="88" cy="268"/>
            </a:xfrm>
          </p:grpSpPr>
          <p:sp>
            <p:nvSpPr>
              <p:cNvPr id="2129" name="Freeform 206"/>
              <p:cNvSpPr>
                <a:spLocks/>
              </p:cNvSpPr>
              <p:nvPr/>
            </p:nvSpPr>
            <p:spPr bwMode="auto">
              <a:xfrm>
                <a:off x="1489" y="1708"/>
                <a:ext cx="0" cy="234"/>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0" name="Freeform 207"/>
              <p:cNvSpPr>
                <a:spLocks/>
              </p:cNvSpPr>
              <p:nvPr/>
            </p:nvSpPr>
            <p:spPr bwMode="auto">
              <a:xfrm>
                <a:off x="1517" y="1678"/>
                <a:ext cx="0" cy="234"/>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1" name="Freeform 208"/>
              <p:cNvSpPr>
                <a:spLocks/>
              </p:cNvSpPr>
              <p:nvPr/>
            </p:nvSpPr>
            <p:spPr bwMode="auto">
              <a:xfrm>
                <a:off x="1557" y="1674"/>
                <a:ext cx="0" cy="234"/>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2" name="Freeform 209"/>
              <p:cNvSpPr>
                <a:spLocks/>
              </p:cNvSpPr>
              <p:nvPr/>
            </p:nvSpPr>
            <p:spPr bwMode="auto">
              <a:xfrm>
                <a:off x="1577" y="1691"/>
                <a:ext cx="0" cy="234"/>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121" name="Group 210"/>
            <p:cNvGrpSpPr>
              <a:grpSpLocks/>
            </p:cNvGrpSpPr>
            <p:nvPr/>
          </p:nvGrpSpPr>
          <p:grpSpPr bwMode="auto">
            <a:xfrm>
              <a:off x="1459" y="1706"/>
              <a:ext cx="113" cy="535"/>
              <a:chOff x="1459" y="1706"/>
              <a:chExt cx="113" cy="535"/>
            </a:xfrm>
          </p:grpSpPr>
          <p:sp>
            <p:nvSpPr>
              <p:cNvPr id="2122" name="Freeform 211"/>
              <p:cNvSpPr>
                <a:spLocks/>
              </p:cNvSpPr>
              <p:nvPr/>
            </p:nvSpPr>
            <p:spPr bwMode="auto">
              <a:xfrm>
                <a:off x="1496" y="1792"/>
                <a:ext cx="0" cy="234"/>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3" name="Freeform 212"/>
              <p:cNvSpPr>
                <a:spLocks/>
              </p:cNvSpPr>
              <p:nvPr/>
            </p:nvSpPr>
            <p:spPr bwMode="auto">
              <a:xfrm>
                <a:off x="1572" y="1706"/>
                <a:ext cx="0" cy="234"/>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4" name="Freeform 213"/>
              <p:cNvSpPr>
                <a:spLocks/>
              </p:cNvSpPr>
              <p:nvPr/>
            </p:nvSpPr>
            <p:spPr bwMode="auto">
              <a:xfrm>
                <a:off x="1459" y="1892"/>
                <a:ext cx="0" cy="234"/>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5" name="Freeform 214"/>
              <p:cNvSpPr>
                <a:spLocks/>
              </p:cNvSpPr>
              <p:nvPr/>
            </p:nvSpPr>
            <p:spPr bwMode="auto">
              <a:xfrm>
                <a:off x="1527" y="1886"/>
                <a:ext cx="0" cy="234"/>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6" name="Freeform 215"/>
              <p:cNvSpPr>
                <a:spLocks/>
              </p:cNvSpPr>
              <p:nvPr/>
            </p:nvSpPr>
            <p:spPr bwMode="auto">
              <a:xfrm>
                <a:off x="1505" y="2007"/>
                <a:ext cx="0" cy="234"/>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7" name="Freeform 216"/>
              <p:cNvSpPr>
                <a:spLocks/>
              </p:cNvSpPr>
              <p:nvPr/>
            </p:nvSpPr>
            <p:spPr bwMode="auto">
              <a:xfrm>
                <a:off x="1569" y="2007"/>
                <a:ext cx="0" cy="234"/>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grpSp>
        <p:nvGrpSpPr>
          <p:cNvPr id="2092" name="Group 217"/>
          <p:cNvGrpSpPr>
            <a:grpSpLocks/>
          </p:cNvGrpSpPr>
          <p:nvPr/>
        </p:nvGrpSpPr>
        <p:grpSpPr bwMode="auto">
          <a:xfrm>
            <a:off x="1882379" y="1719265"/>
            <a:ext cx="152400" cy="391716"/>
            <a:chOff x="1459" y="1674"/>
            <a:chExt cx="118" cy="567"/>
          </a:xfrm>
        </p:grpSpPr>
        <p:grpSp>
          <p:nvGrpSpPr>
            <p:cNvPr id="2107" name="Group 218"/>
            <p:cNvGrpSpPr>
              <a:grpSpLocks/>
            </p:cNvGrpSpPr>
            <p:nvPr/>
          </p:nvGrpSpPr>
          <p:grpSpPr bwMode="auto">
            <a:xfrm>
              <a:off x="1489" y="1674"/>
              <a:ext cx="88" cy="268"/>
              <a:chOff x="1489" y="1674"/>
              <a:chExt cx="88" cy="268"/>
            </a:xfrm>
          </p:grpSpPr>
          <p:sp>
            <p:nvSpPr>
              <p:cNvPr id="2116" name="Freeform 220"/>
              <p:cNvSpPr>
                <a:spLocks/>
              </p:cNvSpPr>
              <p:nvPr/>
            </p:nvSpPr>
            <p:spPr bwMode="auto">
              <a:xfrm>
                <a:off x="1489" y="1708"/>
                <a:ext cx="0" cy="234"/>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7" name="Freeform 221"/>
              <p:cNvSpPr>
                <a:spLocks/>
              </p:cNvSpPr>
              <p:nvPr/>
            </p:nvSpPr>
            <p:spPr bwMode="auto">
              <a:xfrm>
                <a:off x="1517" y="1678"/>
                <a:ext cx="0" cy="234"/>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8" name="Freeform 222"/>
              <p:cNvSpPr>
                <a:spLocks/>
              </p:cNvSpPr>
              <p:nvPr/>
            </p:nvSpPr>
            <p:spPr bwMode="auto">
              <a:xfrm>
                <a:off x="1557" y="1674"/>
                <a:ext cx="0" cy="234"/>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9" name="Freeform 223"/>
              <p:cNvSpPr>
                <a:spLocks/>
              </p:cNvSpPr>
              <p:nvPr/>
            </p:nvSpPr>
            <p:spPr bwMode="auto">
              <a:xfrm>
                <a:off x="1577" y="1691"/>
                <a:ext cx="0" cy="234"/>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108" name="Group 224"/>
            <p:cNvGrpSpPr>
              <a:grpSpLocks/>
            </p:cNvGrpSpPr>
            <p:nvPr/>
          </p:nvGrpSpPr>
          <p:grpSpPr bwMode="auto">
            <a:xfrm>
              <a:off x="1459" y="1706"/>
              <a:ext cx="113" cy="535"/>
              <a:chOff x="1459" y="1706"/>
              <a:chExt cx="113" cy="535"/>
            </a:xfrm>
          </p:grpSpPr>
          <p:sp>
            <p:nvSpPr>
              <p:cNvPr id="2109" name="Freeform 225"/>
              <p:cNvSpPr>
                <a:spLocks/>
              </p:cNvSpPr>
              <p:nvPr/>
            </p:nvSpPr>
            <p:spPr bwMode="auto">
              <a:xfrm>
                <a:off x="1496" y="1792"/>
                <a:ext cx="0" cy="234"/>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0" name="Freeform 226"/>
              <p:cNvSpPr>
                <a:spLocks/>
              </p:cNvSpPr>
              <p:nvPr/>
            </p:nvSpPr>
            <p:spPr bwMode="auto">
              <a:xfrm>
                <a:off x="1572" y="1706"/>
                <a:ext cx="0" cy="234"/>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1" name="Freeform 227"/>
              <p:cNvSpPr>
                <a:spLocks/>
              </p:cNvSpPr>
              <p:nvPr/>
            </p:nvSpPr>
            <p:spPr bwMode="auto">
              <a:xfrm>
                <a:off x="1459" y="1892"/>
                <a:ext cx="0" cy="234"/>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2" name="Freeform 228"/>
              <p:cNvSpPr>
                <a:spLocks/>
              </p:cNvSpPr>
              <p:nvPr/>
            </p:nvSpPr>
            <p:spPr bwMode="auto">
              <a:xfrm>
                <a:off x="1527" y="1886"/>
                <a:ext cx="0" cy="234"/>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3" name="Freeform 229"/>
              <p:cNvSpPr>
                <a:spLocks/>
              </p:cNvSpPr>
              <p:nvPr/>
            </p:nvSpPr>
            <p:spPr bwMode="auto">
              <a:xfrm>
                <a:off x="1505" y="2007"/>
                <a:ext cx="0" cy="234"/>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4" name="Freeform 230"/>
              <p:cNvSpPr>
                <a:spLocks/>
              </p:cNvSpPr>
              <p:nvPr/>
            </p:nvSpPr>
            <p:spPr bwMode="auto">
              <a:xfrm>
                <a:off x="1569" y="2007"/>
                <a:ext cx="0" cy="234"/>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grpSp>
        <p:nvGrpSpPr>
          <p:cNvPr id="2093" name="Group 231"/>
          <p:cNvGrpSpPr>
            <a:grpSpLocks/>
          </p:cNvGrpSpPr>
          <p:nvPr/>
        </p:nvGrpSpPr>
        <p:grpSpPr bwMode="auto">
          <a:xfrm>
            <a:off x="2044304" y="1881190"/>
            <a:ext cx="152400" cy="391716"/>
            <a:chOff x="1459" y="1674"/>
            <a:chExt cx="118" cy="567"/>
          </a:xfrm>
        </p:grpSpPr>
        <p:grpSp>
          <p:nvGrpSpPr>
            <p:cNvPr id="2094" name="Group 232"/>
            <p:cNvGrpSpPr>
              <a:grpSpLocks/>
            </p:cNvGrpSpPr>
            <p:nvPr/>
          </p:nvGrpSpPr>
          <p:grpSpPr bwMode="auto">
            <a:xfrm>
              <a:off x="1489" y="1674"/>
              <a:ext cx="88" cy="268"/>
              <a:chOff x="1489" y="1674"/>
              <a:chExt cx="88" cy="268"/>
            </a:xfrm>
          </p:grpSpPr>
          <p:sp>
            <p:nvSpPr>
              <p:cNvPr id="2103" name="Freeform 234"/>
              <p:cNvSpPr>
                <a:spLocks/>
              </p:cNvSpPr>
              <p:nvPr/>
            </p:nvSpPr>
            <p:spPr bwMode="auto">
              <a:xfrm>
                <a:off x="1489" y="1708"/>
                <a:ext cx="0" cy="234"/>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4" name="Freeform 235"/>
              <p:cNvSpPr>
                <a:spLocks/>
              </p:cNvSpPr>
              <p:nvPr/>
            </p:nvSpPr>
            <p:spPr bwMode="auto">
              <a:xfrm>
                <a:off x="1517" y="1678"/>
                <a:ext cx="0" cy="234"/>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5" name="Freeform 236"/>
              <p:cNvSpPr>
                <a:spLocks/>
              </p:cNvSpPr>
              <p:nvPr/>
            </p:nvSpPr>
            <p:spPr bwMode="auto">
              <a:xfrm>
                <a:off x="1557" y="1674"/>
                <a:ext cx="0" cy="234"/>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6" name="Freeform 237"/>
              <p:cNvSpPr>
                <a:spLocks/>
              </p:cNvSpPr>
              <p:nvPr/>
            </p:nvSpPr>
            <p:spPr bwMode="auto">
              <a:xfrm>
                <a:off x="1577" y="1691"/>
                <a:ext cx="0" cy="234"/>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095" name="Group 238"/>
            <p:cNvGrpSpPr>
              <a:grpSpLocks/>
            </p:cNvGrpSpPr>
            <p:nvPr/>
          </p:nvGrpSpPr>
          <p:grpSpPr bwMode="auto">
            <a:xfrm>
              <a:off x="1459" y="1706"/>
              <a:ext cx="113" cy="535"/>
              <a:chOff x="1459" y="1706"/>
              <a:chExt cx="113" cy="535"/>
            </a:xfrm>
          </p:grpSpPr>
          <p:sp>
            <p:nvSpPr>
              <p:cNvPr id="2096" name="Freeform 239"/>
              <p:cNvSpPr>
                <a:spLocks/>
              </p:cNvSpPr>
              <p:nvPr/>
            </p:nvSpPr>
            <p:spPr bwMode="auto">
              <a:xfrm>
                <a:off x="1496" y="1792"/>
                <a:ext cx="0" cy="234"/>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97" name="Freeform 240"/>
              <p:cNvSpPr>
                <a:spLocks/>
              </p:cNvSpPr>
              <p:nvPr/>
            </p:nvSpPr>
            <p:spPr bwMode="auto">
              <a:xfrm>
                <a:off x="1572" y="1706"/>
                <a:ext cx="0" cy="234"/>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98" name="Freeform 241"/>
              <p:cNvSpPr>
                <a:spLocks/>
              </p:cNvSpPr>
              <p:nvPr/>
            </p:nvSpPr>
            <p:spPr bwMode="auto">
              <a:xfrm>
                <a:off x="1459" y="1892"/>
                <a:ext cx="0" cy="234"/>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99" name="Freeform 242"/>
              <p:cNvSpPr>
                <a:spLocks/>
              </p:cNvSpPr>
              <p:nvPr/>
            </p:nvSpPr>
            <p:spPr bwMode="auto">
              <a:xfrm>
                <a:off x="1527" y="1886"/>
                <a:ext cx="0" cy="234"/>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0" name="Freeform 243"/>
              <p:cNvSpPr>
                <a:spLocks/>
              </p:cNvSpPr>
              <p:nvPr/>
            </p:nvSpPr>
            <p:spPr bwMode="auto">
              <a:xfrm>
                <a:off x="1505" y="2007"/>
                <a:ext cx="0" cy="234"/>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1" name="Freeform 244"/>
              <p:cNvSpPr>
                <a:spLocks/>
              </p:cNvSpPr>
              <p:nvPr/>
            </p:nvSpPr>
            <p:spPr bwMode="auto">
              <a:xfrm>
                <a:off x="1569" y="2007"/>
                <a:ext cx="0" cy="234"/>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graphicFrame>
        <p:nvGraphicFramePr>
          <p:cNvPr id="2054" name="Object 245"/>
          <p:cNvGraphicFramePr>
            <a:graphicFrameLocks noChangeAspect="1"/>
          </p:cNvGraphicFramePr>
          <p:nvPr/>
        </p:nvGraphicFramePr>
        <p:xfrm>
          <a:off x="1220391" y="1231109"/>
          <a:ext cx="167878" cy="271463"/>
        </p:xfrm>
        <a:graphic>
          <a:graphicData uri="http://schemas.openxmlformats.org/presentationml/2006/ole">
            <mc:AlternateContent xmlns:mc="http://schemas.openxmlformats.org/markup-compatibility/2006">
              <mc:Choice xmlns:v="urn:schemas-microsoft-com:vml" Requires="v">
                <p:oleObj spid="_x0000_s38006" name="Visio" r:id="rId19" imgW="757891" imgH="1477815" progId="Visio.Drawing.11">
                  <p:embed/>
                </p:oleObj>
              </mc:Choice>
              <mc:Fallback>
                <p:oleObj name="Visio" r:id="rId19" imgW="757891" imgH="1477815" progId="Visio.Drawing.11">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20391" y="1231109"/>
                        <a:ext cx="167878"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79" name="Line 246"/>
          <p:cNvSpPr>
            <a:spLocks noChangeShapeType="1"/>
          </p:cNvSpPr>
          <p:nvPr/>
        </p:nvSpPr>
        <p:spPr bwMode="auto">
          <a:xfrm flipV="1">
            <a:off x="848916" y="4579144"/>
            <a:ext cx="6048375" cy="34529"/>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945399" name="Text Box 247"/>
          <p:cNvSpPr txBox="1">
            <a:spLocks noChangeArrowheads="1"/>
          </p:cNvSpPr>
          <p:nvPr/>
        </p:nvSpPr>
        <p:spPr bwMode="auto">
          <a:xfrm>
            <a:off x="3607594" y="2622947"/>
            <a:ext cx="1404938" cy="47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sz="825" b="1" i="0" dirty="0"/>
              <a:t>Human interaction with software systam</a:t>
            </a:r>
          </a:p>
          <a:p>
            <a:pPr eaLnBrk="1" hangingPunct="1"/>
            <a:r>
              <a:rPr lang="sv-SE" altLang="sv-SE" sz="825" i="0" dirty="0"/>
              <a:t>(in UML Use cases)</a:t>
            </a:r>
          </a:p>
        </p:txBody>
      </p:sp>
      <p:sp>
        <p:nvSpPr>
          <p:cNvPr id="248" name="Text Box 5"/>
          <p:cNvSpPr txBox="1">
            <a:spLocks noChangeArrowheads="1"/>
          </p:cNvSpPr>
          <p:nvPr/>
        </p:nvSpPr>
        <p:spPr bwMode="auto">
          <a:xfrm>
            <a:off x="5522119" y="1087041"/>
            <a:ext cx="1458516" cy="47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sz="825" b="1" i="0" dirty="0"/>
              <a:t>Business process model  </a:t>
            </a:r>
            <a:r>
              <a:rPr lang="sv-SE" altLang="sv-SE" sz="825" i="0" dirty="0"/>
              <a:t>of business activities</a:t>
            </a:r>
          </a:p>
          <a:p>
            <a:pPr eaLnBrk="1" hangingPunct="1"/>
            <a:r>
              <a:rPr lang="sv-SE" altLang="sv-SE" sz="825" i="0" dirty="0"/>
              <a:t>(in UML Activity diagram)</a:t>
            </a:r>
          </a:p>
        </p:txBody>
      </p:sp>
      <p:grpSp>
        <p:nvGrpSpPr>
          <p:cNvPr id="2082" name="Group 6"/>
          <p:cNvGrpSpPr>
            <a:grpSpLocks/>
          </p:cNvGrpSpPr>
          <p:nvPr/>
        </p:nvGrpSpPr>
        <p:grpSpPr bwMode="auto">
          <a:xfrm>
            <a:off x="5630467" y="1609632"/>
            <a:ext cx="648890" cy="647700"/>
            <a:chOff x="3152" y="1480"/>
            <a:chExt cx="545" cy="544"/>
          </a:xfrm>
        </p:grpSpPr>
        <p:sp>
          <p:nvSpPr>
            <p:cNvPr id="2083" name="AutoShape 7"/>
            <p:cNvSpPr>
              <a:spLocks noChangeArrowheads="1"/>
            </p:cNvSpPr>
            <p:nvPr/>
          </p:nvSpPr>
          <p:spPr bwMode="auto">
            <a:xfrm>
              <a:off x="3152" y="1480"/>
              <a:ext cx="182" cy="91"/>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84" name="AutoShape 8"/>
            <p:cNvSpPr>
              <a:spLocks noChangeArrowheads="1"/>
            </p:cNvSpPr>
            <p:nvPr/>
          </p:nvSpPr>
          <p:spPr bwMode="auto">
            <a:xfrm>
              <a:off x="3515" y="1480"/>
              <a:ext cx="182" cy="91"/>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85" name="Line 9"/>
            <p:cNvSpPr>
              <a:spLocks noChangeShapeType="1"/>
            </p:cNvSpPr>
            <p:nvPr/>
          </p:nvSpPr>
          <p:spPr bwMode="auto">
            <a:xfrm>
              <a:off x="3243" y="1571"/>
              <a:ext cx="181" cy="1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086" name="Line 10"/>
            <p:cNvSpPr>
              <a:spLocks noChangeShapeType="1"/>
            </p:cNvSpPr>
            <p:nvPr/>
          </p:nvSpPr>
          <p:spPr bwMode="auto">
            <a:xfrm flipH="1">
              <a:off x="3424" y="1571"/>
              <a:ext cx="227" cy="1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087" name="Line 11"/>
            <p:cNvSpPr>
              <a:spLocks noChangeShapeType="1"/>
            </p:cNvSpPr>
            <p:nvPr/>
          </p:nvSpPr>
          <p:spPr bwMode="auto">
            <a:xfrm>
              <a:off x="3244" y="1707"/>
              <a:ext cx="3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088" name="Line 12"/>
            <p:cNvSpPr>
              <a:spLocks noChangeShapeType="1"/>
            </p:cNvSpPr>
            <p:nvPr/>
          </p:nvSpPr>
          <p:spPr bwMode="auto">
            <a:xfrm>
              <a:off x="3424" y="1707"/>
              <a:ext cx="0" cy="22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089" name="AutoShape 13"/>
            <p:cNvSpPr>
              <a:spLocks noChangeArrowheads="1"/>
            </p:cNvSpPr>
            <p:nvPr/>
          </p:nvSpPr>
          <p:spPr bwMode="auto">
            <a:xfrm>
              <a:off x="3334" y="1933"/>
              <a:ext cx="182" cy="91"/>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334" name="Group 189"/>
          <p:cNvGrpSpPr>
            <a:grpSpLocks/>
          </p:cNvGrpSpPr>
          <p:nvPr/>
        </p:nvGrpSpPr>
        <p:grpSpPr bwMode="auto">
          <a:xfrm>
            <a:off x="1789211" y="1204549"/>
            <a:ext cx="230071" cy="321341"/>
            <a:chOff x="1459" y="1674"/>
            <a:chExt cx="210" cy="549"/>
          </a:xfrm>
        </p:grpSpPr>
        <p:grpSp>
          <p:nvGrpSpPr>
            <p:cNvPr id="335" name="Group 190"/>
            <p:cNvGrpSpPr>
              <a:grpSpLocks/>
            </p:cNvGrpSpPr>
            <p:nvPr/>
          </p:nvGrpSpPr>
          <p:grpSpPr bwMode="auto">
            <a:xfrm>
              <a:off x="1489" y="1674"/>
              <a:ext cx="115" cy="95"/>
              <a:chOff x="1489" y="1674"/>
              <a:chExt cx="115" cy="95"/>
            </a:xfrm>
          </p:grpSpPr>
          <p:sp>
            <p:nvSpPr>
              <p:cNvPr id="343"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4"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5"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6"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7"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336" name="Group 196"/>
            <p:cNvGrpSpPr>
              <a:grpSpLocks/>
            </p:cNvGrpSpPr>
            <p:nvPr/>
          </p:nvGrpSpPr>
          <p:grpSpPr bwMode="auto">
            <a:xfrm>
              <a:off x="1459" y="1706"/>
              <a:ext cx="210" cy="517"/>
              <a:chOff x="1459" y="1706"/>
              <a:chExt cx="210" cy="517"/>
            </a:xfrm>
          </p:grpSpPr>
          <p:sp>
            <p:nvSpPr>
              <p:cNvPr id="337"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38"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39"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0"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1"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2"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390" name="Group 189"/>
          <p:cNvGrpSpPr>
            <a:grpSpLocks/>
          </p:cNvGrpSpPr>
          <p:nvPr/>
        </p:nvGrpSpPr>
        <p:grpSpPr bwMode="auto">
          <a:xfrm>
            <a:off x="1941611" y="1356949"/>
            <a:ext cx="230071" cy="321341"/>
            <a:chOff x="1459" y="1674"/>
            <a:chExt cx="210" cy="549"/>
          </a:xfrm>
        </p:grpSpPr>
        <p:grpSp>
          <p:nvGrpSpPr>
            <p:cNvPr id="391" name="Group 190"/>
            <p:cNvGrpSpPr>
              <a:grpSpLocks/>
            </p:cNvGrpSpPr>
            <p:nvPr/>
          </p:nvGrpSpPr>
          <p:grpSpPr bwMode="auto">
            <a:xfrm>
              <a:off x="1489" y="1674"/>
              <a:ext cx="115" cy="95"/>
              <a:chOff x="1489" y="1674"/>
              <a:chExt cx="115" cy="95"/>
            </a:xfrm>
          </p:grpSpPr>
          <p:sp>
            <p:nvSpPr>
              <p:cNvPr id="399"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0"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1"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2"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3"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392" name="Group 196"/>
            <p:cNvGrpSpPr>
              <a:grpSpLocks/>
            </p:cNvGrpSpPr>
            <p:nvPr/>
          </p:nvGrpSpPr>
          <p:grpSpPr bwMode="auto">
            <a:xfrm>
              <a:off x="1459" y="1706"/>
              <a:ext cx="210" cy="517"/>
              <a:chOff x="1459" y="1706"/>
              <a:chExt cx="210" cy="517"/>
            </a:xfrm>
          </p:grpSpPr>
          <p:sp>
            <p:nvSpPr>
              <p:cNvPr id="393"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4"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5"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6"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7"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8"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04" name="Group 189"/>
          <p:cNvGrpSpPr>
            <a:grpSpLocks/>
          </p:cNvGrpSpPr>
          <p:nvPr/>
        </p:nvGrpSpPr>
        <p:grpSpPr bwMode="auto">
          <a:xfrm>
            <a:off x="1798736" y="1661749"/>
            <a:ext cx="230071" cy="321341"/>
            <a:chOff x="1459" y="1674"/>
            <a:chExt cx="210" cy="549"/>
          </a:xfrm>
        </p:grpSpPr>
        <p:grpSp>
          <p:nvGrpSpPr>
            <p:cNvPr id="405" name="Group 190"/>
            <p:cNvGrpSpPr>
              <a:grpSpLocks/>
            </p:cNvGrpSpPr>
            <p:nvPr/>
          </p:nvGrpSpPr>
          <p:grpSpPr bwMode="auto">
            <a:xfrm>
              <a:off x="1489" y="1674"/>
              <a:ext cx="115" cy="95"/>
              <a:chOff x="1489" y="1674"/>
              <a:chExt cx="115" cy="95"/>
            </a:xfrm>
          </p:grpSpPr>
          <p:sp>
            <p:nvSpPr>
              <p:cNvPr id="413"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4"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5"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6"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7"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06" name="Group 196"/>
            <p:cNvGrpSpPr>
              <a:grpSpLocks/>
            </p:cNvGrpSpPr>
            <p:nvPr/>
          </p:nvGrpSpPr>
          <p:grpSpPr bwMode="auto">
            <a:xfrm>
              <a:off x="1459" y="1706"/>
              <a:ext cx="210" cy="517"/>
              <a:chOff x="1459" y="1706"/>
              <a:chExt cx="210" cy="517"/>
            </a:xfrm>
          </p:grpSpPr>
          <p:sp>
            <p:nvSpPr>
              <p:cNvPr id="407"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8"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9"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0"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1"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2"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18" name="Group 189"/>
          <p:cNvGrpSpPr>
            <a:grpSpLocks/>
          </p:cNvGrpSpPr>
          <p:nvPr/>
        </p:nvGrpSpPr>
        <p:grpSpPr bwMode="auto">
          <a:xfrm>
            <a:off x="1951136" y="1814149"/>
            <a:ext cx="230071" cy="321341"/>
            <a:chOff x="1459" y="1674"/>
            <a:chExt cx="210" cy="549"/>
          </a:xfrm>
        </p:grpSpPr>
        <p:grpSp>
          <p:nvGrpSpPr>
            <p:cNvPr id="419" name="Group 190"/>
            <p:cNvGrpSpPr>
              <a:grpSpLocks/>
            </p:cNvGrpSpPr>
            <p:nvPr/>
          </p:nvGrpSpPr>
          <p:grpSpPr bwMode="auto">
            <a:xfrm>
              <a:off x="1489" y="1674"/>
              <a:ext cx="115" cy="95"/>
              <a:chOff x="1489" y="1674"/>
              <a:chExt cx="115" cy="95"/>
            </a:xfrm>
          </p:grpSpPr>
          <p:sp>
            <p:nvSpPr>
              <p:cNvPr id="427"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8"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9"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0"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1"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20" name="Group 196"/>
            <p:cNvGrpSpPr>
              <a:grpSpLocks/>
            </p:cNvGrpSpPr>
            <p:nvPr/>
          </p:nvGrpSpPr>
          <p:grpSpPr bwMode="auto">
            <a:xfrm>
              <a:off x="1459" y="1706"/>
              <a:ext cx="210" cy="517"/>
              <a:chOff x="1459" y="1706"/>
              <a:chExt cx="210" cy="517"/>
            </a:xfrm>
          </p:grpSpPr>
          <p:sp>
            <p:nvSpPr>
              <p:cNvPr id="421"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2"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3"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4"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5"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6"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32" name="Group 189"/>
          <p:cNvGrpSpPr>
            <a:grpSpLocks/>
          </p:cNvGrpSpPr>
          <p:nvPr/>
        </p:nvGrpSpPr>
        <p:grpSpPr bwMode="auto">
          <a:xfrm>
            <a:off x="969939" y="2613068"/>
            <a:ext cx="230071" cy="321341"/>
            <a:chOff x="1459" y="1674"/>
            <a:chExt cx="210" cy="549"/>
          </a:xfrm>
        </p:grpSpPr>
        <p:grpSp>
          <p:nvGrpSpPr>
            <p:cNvPr id="433" name="Group 190"/>
            <p:cNvGrpSpPr>
              <a:grpSpLocks/>
            </p:cNvGrpSpPr>
            <p:nvPr/>
          </p:nvGrpSpPr>
          <p:grpSpPr bwMode="auto">
            <a:xfrm>
              <a:off x="1489" y="1674"/>
              <a:ext cx="115" cy="95"/>
              <a:chOff x="1489" y="1674"/>
              <a:chExt cx="115" cy="95"/>
            </a:xfrm>
          </p:grpSpPr>
          <p:sp>
            <p:nvSpPr>
              <p:cNvPr id="441"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2"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3"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4"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5"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34" name="Group 196"/>
            <p:cNvGrpSpPr>
              <a:grpSpLocks/>
            </p:cNvGrpSpPr>
            <p:nvPr/>
          </p:nvGrpSpPr>
          <p:grpSpPr bwMode="auto">
            <a:xfrm>
              <a:off x="1459" y="1706"/>
              <a:ext cx="210" cy="517"/>
              <a:chOff x="1459" y="1706"/>
              <a:chExt cx="210" cy="517"/>
            </a:xfrm>
          </p:grpSpPr>
          <p:sp>
            <p:nvSpPr>
              <p:cNvPr id="435"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6"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7"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8"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9"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0"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46" name="Group 189"/>
          <p:cNvGrpSpPr>
            <a:grpSpLocks/>
          </p:cNvGrpSpPr>
          <p:nvPr/>
        </p:nvGrpSpPr>
        <p:grpSpPr bwMode="auto">
          <a:xfrm>
            <a:off x="1836086" y="2631347"/>
            <a:ext cx="230071" cy="321341"/>
            <a:chOff x="1459" y="1674"/>
            <a:chExt cx="210" cy="549"/>
          </a:xfrm>
        </p:grpSpPr>
        <p:grpSp>
          <p:nvGrpSpPr>
            <p:cNvPr id="447" name="Group 190"/>
            <p:cNvGrpSpPr>
              <a:grpSpLocks/>
            </p:cNvGrpSpPr>
            <p:nvPr/>
          </p:nvGrpSpPr>
          <p:grpSpPr bwMode="auto">
            <a:xfrm>
              <a:off x="1489" y="1674"/>
              <a:ext cx="115" cy="95"/>
              <a:chOff x="1489" y="1674"/>
              <a:chExt cx="115" cy="95"/>
            </a:xfrm>
          </p:grpSpPr>
          <p:sp>
            <p:nvSpPr>
              <p:cNvPr id="455"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6"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7"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8"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9"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48" name="Group 196"/>
            <p:cNvGrpSpPr>
              <a:grpSpLocks/>
            </p:cNvGrpSpPr>
            <p:nvPr/>
          </p:nvGrpSpPr>
          <p:grpSpPr bwMode="auto">
            <a:xfrm>
              <a:off x="1459" y="1706"/>
              <a:ext cx="210" cy="517"/>
              <a:chOff x="1459" y="1706"/>
              <a:chExt cx="210" cy="517"/>
            </a:xfrm>
          </p:grpSpPr>
          <p:sp>
            <p:nvSpPr>
              <p:cNvPr id="449"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0"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1"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2"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3"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4"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60" name="Group 189"/>
          <p:cNvGrpSpPr>
            <a:grpSpLocks/>
          </p:cNvGrpSpPr>
          <p:nvPr/>
        </p:nvGrpSpPr>
        <p:grpSpPr bwMode="auto">
          <a:xfrm>
            <a:off x="2731609" y="2659713"/>
            <a:ext cx="230071" cy="321341"/>
            <a:chOff x="1459" y="1674"/>
            <a:chExt cx="210" cy="549"/>
          </a:xfrm>
        </p:grpSpPr>
        <p:grpSp>
          <p:nvGrpSpPr>
            <p:cNvPr id="461" name="Group 190"/>
            <p:cNvGrpSpPr>
              <a:grpSpLocks/>
            </p:cNvGrpSpPr>
            <p:nvPr/>
          </p:nvGrpSpPr>
          <p:grpSpPr bwMode="auto">
            <a:xfrm>
              <a:off x="1489" y="1674"/>
              <a:ext cx="115" cy="95"/>
              <a:chOff x="1489" y="1674"/>
              <a:chExt cx="115" cy="95"/>
            </a:xfrm>
          </p:grpSpPr>
          <p:sp>
            <p:nvSpPr>
              <p:cNvPr id="469"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70"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71"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72"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73"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62" name="Group 196"/>
            <p:cNvGrpSpPr>
              <a:grpSpLocks/>
            </p:cNvGrpSpPr>
            <p:nvPr/>
          </p:nvGrpSpPr>
          <p:grpSpPr bwMode="auto">
            <a:xfrm>
              <a:off x="1459" y="1706"/>
              <a:ext cx="210" cy="517"/>
              <a:chOff x="1459" y="1706"/>
              <a:chExt cx="210" cy="517"/>
            </a:xfrm>
          </p:grpSpPr>
          <p:sp>
            <p:nvSpPr>
              <p:cNvPr id="463"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4"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5"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6"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7"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8"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sp>
        <p:nvSpPr>
          <p:cNvPr id="261" name="Oval 260"/>
          <p:cNvSpPr/>
          <p:nvPr/>
        </p:nvSpPr>
        <p:spPr>
          <a:xfrm>
            <a:off x="879426" y="752694"/>
            <a:ext cx="2431103" cy="1846980"/>
          </a:xfrm>
          <a:prstGeom prst="ellipse">
            <a:avLst/>
          </a:prstGeom>
          <a:solidFill>
            <a:schemeClr val="lt1">
              <a:alpha val="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dirty="0"/>
          </a:p>
        </p:txBody>
      </p:sp>
    </p:spTree>
    <p:custDataLst>
      <p:tags r:id="rId2"/>
    </p:custDataLst>
    <p:extLst>
      <p:ext uri="{BB962C8B-B14F-4D97-AF65-F5344CB8AC3E}">
        <p14:creationId xmlns:p14="http://schemas.microsoft.com/office/powerpoint/2010/main" val="4259546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9" name="Slide Number Placeholder 6"/>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50" i="1">
                <a:solidFill>
                  <a:schemeClr val="tx1"/>
                </a:solidFill>
                <a:latin typeface="Arial" panose="020B0604020202020204" pitchFamily="34" charset="0"/>
              </a:defRPr>
            </a:lvl1pPr>
            <a:lvl2pPr marL="557213" indent="-214313" eaLnBrk="0" hangingPunct="0">
              <a:defRPr sz="1050" i="1">
                <a:solidFill>
                  <a:schemeClr val="tx1"/>
                </a:solidFill>
                <a:latin typeface="Arial" panose="020B0604020202020204" pitchFamily="34" charset="0"/>
              </a:defRPr>
            </a:lvl2pPr>
            <a:lvl3pPr marL="857250" indent="-171450" eaLnBrk="0" hangingPunct="0">
              <a:defRPr sz="1050" i="1">
                <a:solidFill>
                  <a:schemeClr val="tx1"/>
                </a:solidFill>
                <a:latin typeface="Arial" panose="020B0604020202020204" pitchFamily="34" charset="0"/>
              </a:defRPr>
            </a:lvl3pPr>
            <a:lvl4pPr marL="1200150" indent="-171450" eaLnBrk="0" hangingPunct="0">
              <a:defRPr sz="1050" i="1">
                <a:solidFill>
                  <a:schemeClr val="tx1"/>
                </a:solidFill>
                <a:latin typeface="Arial" panose="020B0604020202020204" pitchFamily="34" charset="0"/>
              </a:defRPr>
            </a:lvl4pPr>
            <a:lvl5pPr marL="1543050" indent="-171450" eaLnBrk="0" hangingPunct="0">
              <a:defRPr sz="1050" i="1">
                <a:solidFill>
                  <a:schemeClr val="tx1"/>
                </a:solidFill>
                <a:latin typeface="Arial" panose="020B0604020202020204" pitchFamily="34" charset="0"/>
              </a:defRPr>
            </a:lvl5pPr>
            <a:lvl6pPr marL="1885950" indent="-171450" eaLnBrk="0" fontAlgn="base" hangingPunct="0">
              <a:spcBef>
                <a:spcPct val="0"/>
              </a:spcBef>
              <a:spcAft>
                <a:spcPct val="0"/>
              </a:spcAft>
              <a:defRPr sz="1050" i="1">
                <a:solidFill>
                  <a:schemeClr val="tx1"/>
                </a:solidFill>
                <a:latin typeface="Arial" panose="020B0604020202020204" pitchFamily="34" charset="0"/>
              </a:defRPr>
            </a:lvl6pPr>
            <a:lvl7pPr marL="2228850" indent="-171450" eaLnBrk="0" fontAlgn="base" hangingPunct="0">
              <a:spcBef>
                <a:spcPct val="0"/>
              </a:spcBef>
              <a:spcAft>
                <a:spcPct val="0"/>
              </a:spcAft>
              <a:defRPr sz="1050" i="1">
                <a:solidFill>
                  <a:schemeClr val="tx1"/>
                </a:solidFill>
                <a:latin typeface="Arial" panose="020B0604020202020204" pitchFamily="34" charset="0"/>
              </a:defRPr>
            </a:lvl7pPr>
            <a:lvl8pPr marL="2571750" indent="-171450" eaLnBrk="0" fontAlgn="base" hangingPunct="0">
              <a:spcBef>
                <a:spcPct val="0"/>
              </a:spcBef>
              <a:spcAft>
                <a:spcPct val="0"/>
              </a:spcAft>
              <a:defRPr sz="1050" i="1">
                <a:solidFill>
                  <a:schemeClr val="tx1"/>
                </a:solidFill>
                <a:latin typeface="Arial" panose="020B0604020202020204" pitchFamily="34" charset="0"/>
              </a:defRPr>
            </a:lvl8pPr>
            <a:lvl9pPr marL="2914650" indent="-171450" eaLnBrk="0" fontAlgn="base" hangingPunct="0">
              <a:spcBef>
                <a:spcPct val="0"/>
              </a:spcBef>
              <a:spcAft>
                <a:spcPct val="0"/>
              </a:spcAft>
              <a:defRPr sz="1050" i="1">
                <a:solidFill>
                  <a:schemeClr val="tx1"/>
                </a:solidFill>
                <a:latin typeface="Arial" panose="020B0604020202020204" pitchFamily="34" charset="0"/>
              </a:defRPr>
            </a:lvl9pPr>
          </a:lstStyle>
          <a:p>
            <a:pPr eaLnBrk="1" hangingPunct="1"/>
            <a:fld id="{5B4BA0C9-5942-499A-860C-5A7146411296}" type="slidenum">
              <a:rPr lang="sv-SE" altLang="sv-SE" sz="750" i="0"/>
              <a:pPr eaLnBrk="1" hangingPunct="1"/>
              <a:t>6</a:t>
            </a:fld>
            <a:endParaRPr lang="sv-SE" altLang="sv-SE" sz="750" i="0"/>
          </a:p>
        </p:txBody>
      </p:sp>
      <p:sp>
        <p:nvSpPr>
          <p:cNvPr id="2060" name="Rectangle 2"/>
          <p:cNvSpPr>
            <a:spLocks noGrp="1" noChangeArrowheads="1"/>
          </p:cNvSpPr>
          <p:nvPr>
            <p:ph type="title" sz="quarter"/>
          </p:nvPr>
        </p:nvSpPr>
        <p:spPr/>
        <p:txBody>
          <a:bodyPr/>
          <a:lstStyle/>
          <a:p>
            <a:pPr eaLnBrk="1" hangingPunct="1"/>
            <a:r>
              <a:rPr lang="sv-SE" altLang="sv-SE" dirty="0"/>
              <a:t>Real World and Models</a:t>
            </a:r>
          </a:p>
        </p:txBody>
      </p:sp>
      <p:sp>
        <p:nvSpPr>
          <p:cNvPr id="2061" name="Line 3"/>
          <p:cNvSpPr>
            <a:spLocks noChangeShapeType="1"/>
          </p:cNvSpPr>
          <p:nvPr/>
        </p:nvSpPr>
        <p:spPr bwMode="auto">
          <a:xfrm flipV="1">
            <a:off x="848916" y="3183731"/>
            <a:ext cx="6048375" cy="25004"/>
          </a:xfrm>
          <a:prstGeom prst="line">
            <a:avLst/>
          </a:prstGeom>
          <a:noFill/>
          <a:ln w="63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062" name="Line 4"/>
          <p:cNvSpPr>
            <a:spLocks noChangeShapeType="1"/>
          </p:cNvSpPr>
          <p:nvPr/>
        </p:nvSpPr>
        <p:spPr bwMode="auto">
          <a:xfrm flipV="1">
            <a:off x="848916" y="2472929"/>
            <a:ext cx="6048375" cy="9525"/>
          </a:xfrm>
          <a:prstGeom prst="line">
            <a:avLst/>
          </a:prstGeom>
          <a:noFill/>
          <a:ln w="63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945194" name="Text Box 42"/>
          <p:cNvSpPr txBox="1">
            <a:spLocks noChangeArrowheads="1"/>
          </p:cNvSpPr>
          <p:nvPr/>
        </p:nvSpPr>
        <p:spPr bwMode="auto">
          <a:xfrm>
            <a:off x="4575572" y="3338512"/>
            <a:ext cx="1203722" cy="72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algn="r" eaLnBrk="1" hangingPunct="1"/>
            <a:r>
              <a:rPr lang="sv-SE" altLang="sv-SE" sz="825" b="1" i="0" dirty="0"/>
              <a:t>Interaction </a:t>
            </a:r>
          </a:p>
          <a:p>
            <a:pPr algn="r" eaLnBrk="1" hangingPunct="1"/>
            <a:r>
              <a:rPr lang="sv-SE" altLang="sv-SE" sz="825" b="1" i="0" dirty="0"/>
              <a:t>between software objekts  </a:t>
            </a:r>
          </a:p>
          <a:p>
            <a:pPr algn="r" eaLnBrk="1" hangingPunct="1"/>
            <a:r>
              <a:rPr lang="sv-SE" altLang="sv-SE" sz="825" i="0" dirty="0"/>
              <a:t>(in UML Sequence   diagram)</a:t>
            </a:r>
          </a:p>
        </p:txBody>
      </p:sp>
      <p:grpSp>
        <p:nvGrpSpPr>
          <p:cNvPr id="2064" name="Group 43"/>
          <p:cNvGrpSpPr>
            <a:grpSpLocks/>
          </p:cNvGrpSpPr>
          <p:nvPr/>
        </p:nvGrpSpPr>
        <p:grpSpPr bwMode="auto">
          <a:xfrm>
            <a:off x="5847160" y="3390900"/>
            <a:ext cx="919163" cy="396479"/>
            <a:chOff x="4648" y="3324"/>
            <a:chExt cx="772" cy="333"/>
          </a:xfrm>
        </p:grpSpPr>
        <p:grpSp>
          <p:nvGrpSpPr>
            <p:cNvPr id="2248" name="Group 44"/>
            <p:cNvGrpSpPr>
              <a:grpSpLocks/>
            </p:cNvGrpSpPr>
            <p:nvPr/>
          </p:nvGrpSpPr>
          <p:grpSpPr bwMode="auto">
            <a:xfrm>
              <a:off x="4732" y="3359"/>
              <a:ext cx="621" cy="298"/>
              <a:chOff x="4596" y="2089"/>
              <a:chExt cx="621" cy="298"/>
            </a:xfrm>
          </p:grpSpPr>
          <p:sp>
            <p:nvSpPr>
              <p:cNvPr id="2252" name="Line 45"/>
              <p:cNvSpPr>
                <a:spLocks noChangeShapeType="1"/>
              </p:cNvSpPr>
              <p:nvPr/>
            </p:nvSpPr>
            <p:spPr bwMode="auto">
              <a:xfrm>
                <a:off x="4620" y="2115"/>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53" name="Line 46"/>
              <p:cNvSpPr>
                <a:spLocks noChangeShapeType="1"/>
              </p:cNvSpPr>
              <p:nvPr/>
            </p:nvSpPr>
            <p:spPr bwMode="auto">
              <a:xfrm>
                <a:off x="5193" y="2115"/>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54" name="Line 47"/>
              <p:cNvSpPr>
                <a:spLocks noChangeShapeType="1"/>
              </p:cNvSpPr>
              <p:nvPr/>
            </p:nvSpPr>
            <p:spPr bwMode="auto">
              <a:xfrm>
                <a:off x="4921" y="2115"/>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55" name="Rectangle 48"/>
              <p:cNvSpPr>
                <a:spLocks noChangeArrowheads="1"/>
              </p:cNvSpPr>
              <p:nvPr/>
            </p:nvSpPr>
            <p:spPr bwMode="auto">
              <a:xfrm>
                <a:off x="4596" y="2089"/>
                <a:ext cx="45" cy="136"/>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56" name="Rectangle 49"/>
              <p:cNvSpPr>
                <a:spLocks noChangeArrowheads="1"/>
              </p:cNvSpPr>
              <p:nvPr/>
            </p:nvSpPr>
            <p:spPr bwMode="auto">
              <a:xfrm>
                <a:off x="4892" y="2225"/>
                <a:ext cx="45" cy="136"/>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57" name="Line 50"/>
              <p:cNvSpPr>
                <a:spLocks noChangeShapeType="1"/>
              </p:cNvSpPr>
              <p:nvPr/>
            </p:nvSpPr>
            <p:spPr bwMode="auto">
              <a:xfrm>
                <a:off x="4641" y="2221"/>
                <a:ext cx="27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258" name="Line 51"/>
              <p:cNvSpPr>
                <a:spLocks noChangeShapeType="1"/>
              </p:cNvSpPr>
              <p:nvPr/>
            </p:nvSpPr>
            <p:spPr bwMode="auto">
              <a:xfrm>
                <a:off x="4945" y="2357"/>
                <a:ext cx="27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grpSp>
        <p:sp>
          <p:nvSpPr>
            <p:cNvPr id="2249" name="Rectangle 52"/>
            <p:cNvSpPr>
              <a:spLocks noChangeArrowheads="1"/>
            </p:cNvSpPr>
            <p:nvPr/>
          </p:nvSpPr>
          <p:spPr bwMode="auto">
            <a:xfrm>
              <a:off x="4648" y="3324"/>
              <a:ext cx="182" cy="45"/>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50" name="Rectangle 53"/>
            <p:cNvSpPr>
              <a:spLocks noChangeArrowheads="1"/>
            </p:cNvSpPr>
            <p:nvPr/>
          </p:nvSpPr>
          <p:spPr bwMode="auto">
            <a:xfrm>
              <a:off x="4966" y="3340"/>
              <a:ext cx="182" cy="45"/>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51" name="Rectangle 54"/>
            <p:cNvSpPr>
              <a:spLocks noChangeArrowheads="1"/>
            </p:cNvSpPr>
            <p:nvPr/>
          </p:nvSpPr>
          <p:spPr bwMode="auto">
            <a:xfrm>
              <a:off x="5238" y="3339"/>
              <a:ext cx="182" cy="45"/>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065" name="Group 65"/>
          <p:cNvGrpSpPr>
            <a:grpSpLocks/>
          </p:cNvGrpSpPr>
          <p:nvPr/>
        </p:nvGrpSpPr>
        <p:grpSpPr bwMode="auto">
          <a:xfrm>
            <a:off x="4929188" y="2689622"/>
            <a:ext cx="1026319" cy="270272"/>
            <a:chOff x="3923" y="2523"/>
            <a:chExt cx="862" cy="227"/>
          </a:xfrm>
        </p:grpSpPr>
        <p:sp>
          <p:nvSpPr>
            <p:cNvPr id="2236" name="Oval 66"/>
            <p:cNvSpPr>
              <a:spLocks noChangeArrowheads="1"/>
            </p:cNvSpPr>
            <p:nvPr/>
          </p:nvSpPr>
          <p:spPr bwMode="auto">
            <a:xfrm>
              <a:off x="4286" y="2523"/>
              <a:ext cx="181" cy="91"/>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7" name="Oval 67"/>
            <p:cNvSpPr>
              <a:spLocks noChangeArrowheads="1"/>
            </p:cNvSpPr>
            <p:nvPr/>
          </p:nvSpPr>
          <p:spPr bwMode="auto">
            <a:xfrm>
              <a:off x="4604" y="2523"/>
              <a:ext cx="181" cy="91"/>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8" name="Oval 68"/>
            <p:cNvSpPr>
              <a:spLocks noChangeArrowheads="1"/>
            </p:cNvSpPr>
            <p:nvPr/>
          </p:nvSpPr>
          <p:spPr bwMode="auto">
            <a:xfrm>
              <a:off x="4422" y="2659"/>
              <a:ext cx="181" cy="91"/>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9" name="Line 69"/>
            <p:cNvSpPr>
              <a:spLocks noChangeShapeType="1"/>
            </p:cNvSpPr>
            <p:nvPr/>
          </p:nvSpPr>
          <p:spPr bwMode="auto">
            <a:xfrm flipH="1">
              <a:off x="4467" y="2569"/>
              <a:ext cx="136" cy="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grpSp>
          <p:nvGrpSpPr>
            <p:cNvPr id="2240" name="Group 70"/>
            <p:cNvGrpSpPr>
              <a:grpSpLocks/>
            </p:cNvGrpSpPr>
            <p:nvPr/>
          </p:nvGrpSpPr>
          <p:grpSpPr bwMode="auto">
            <a:xfrm>
              <a:off x="3923" y="2524"/>
              <a:ext cx="151" cy="181"/>
              <a:chOff x="4634" y="3385"/>
              <a:chExt cx="226" cy="408"/>
            </a:xfrm>
          </p:grpSpPr>
          <p:sp>
            <p:nvSpPr>
              <p:cNvPr id="2243" name="Oval 71"/>
              <p:cNvSpPr>
                <a:spLocks noChangeArrowheads="1"/>
              </p:cNvSpPr>
              <p:nvPr/>
            </p:nvSpPr>
            <p:spPr bwMode="auto">
              <a:xfrm>
                <a:off x="4694" y="3385"/>
                <a:ext cx="90" cy="90"/>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44" name="Line 72"/>
              <p:cNvSpPr>
                <a:spLocks noChangeShapeType="1"/>
              </p:cNvSpPr>
              <p:nvPr/>
            </p:nvSpPr>
            <p:spPr bwMode="auto">
              <a:xfrm>
                <a:off x="4740" y="3475"/>
                <a:ext cx="0" cy="2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45" name="Line 73"/>
              <p:cNvSpPr>
                <a:spLocks noChangeShapeType="1"/>
              </p:cNvSpPr>
              <p:nvPr/>
            </p:nvSpPr>
            <p:spPr bwMode="auto">
              <a:xfrm flipH="1">
                <a:off x="4649" y="3702"/>
                <a:ext cx="91"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46" name="Line 74"/>
              <p:cNvSpPr>
                <a:spLocks noChangeShapeType="1"/>
              </p:cNvSpPr>
              <p:nvPr/>
            </p:nvSpPr>
            <p:spPr bwMode="auto">
              <a:xfrm>
                <a:off x="4740" y="3702"/>
                <a:ext cx="9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47" name="Line 75"/>
              <p:cNvSpPr>
                <a:spLocks noChangeShapeType="1"/>
              </p:cNvSpPr>
              <p:nvPr/>
            </p:nvSpPr>
            <p:spPr bwMode="auto">
              <a:xfrm>
                <a:off x="4634" y="3542"/>
                <a:ext cx="22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sp>
          <p:nvSpPr>
            <p:cNvPr id="2241" name="Line 76"/>
            <p:cNvSpPr>
              <a:spLocks noChangeShapeType="1"/>
            </p:cNvSpPr>
            <p:nvPr/>
          </p:nvSpPr>
          <p:spPr bwMode="auto">
            <a:xfrm flipV="1">
              <a:off x="4105" y="2569"/>
              <a:ext cx="181" cy="9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242" name="Line 77"/>
            <p:cNvSpPr>
              <a:spLocks noChangeShapeType="1"/>
            </p:cNvSpPr>
            <p:nvPr/>
          </p:nvSpPr>
          <p:spPr bwMode="auto">
            <a:xfrm>
              <a:off x="4105" y="2659"/>
              <a:ext cx="317" cy="4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grpSp>
      <p:sp>
        <p:nvSpPr>
          <p:cNvPr id="2066" name="Text Box 78"/>
          <p:cNvSpPr txBox="1">
            <a:spLocks noChangeArrowheads="1"/>
          </p:cNvSpPr>
          <p:nvPr/>
        </p:nvSpPr>
        <p:spPr bwMode="auto">
          <a:xfrm>
            <a:off x="2522935" y="4620817"/>
            <a:ext cx="1026319"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sz="825" b="1" i="0"/>
              <a:t>The real world </a:t>
            </a:r>
            <a:endParaRPr lang="en-US" altLang="sv-SE" sz="825" b="1" i="0"/>
          </a:p>
        </p:txBody>
      </p:sp>
      <p:sp>
        <p:nvSpPr>
          <p:cNvPr id="2067" name="Text Box 79"/>
          <p:cNvSpPr txBox="1">
            <a:spLocks noChangeArrowheads="1"/>
          </p:cNvSpPr>
          <p:nvPr/>
        </p:nvSpPr>
        <p:spPr bwMode="auto">
          <a:xfrm>
            <a:off x="3604023" y="4620817"/>
            <a:ext cx="1674019"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sz="825" b="1" i="0"/>
              <a:t>Graphical models/diagram</a:t>
            </a:r>
            <a:endParaRPr lang="en-US" altLang="sv-SE" sz="825" b="1" i="0"/>
          </a:p>
        </p:txBody>
      </p:sp>
      <p:sp>
        <p:nvSpPr>
          <p:cNvPr id="945232" name="Text Box 80"/>
          <p:cNvSpPr txBox="1">
            <a:spLocks noChangeArrowheads="1"/>
          </p:cNvSpPr>
          <p:nvPr/>
        </p:nvSpPr>
        <p:spPr bwMode="auto">
          <a:xfrm>
            <a:off x="3495675" y="1435894"/>
            <a:ext cx="920354" cy="72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algn="r" eaLnBrk="1" hangingPunct="1"/>
            <a:r>
              <a:rPr lang="sv-SE" altLang="sv-SE" sz="825" b="1" i="0" dirty="0"/>
              <a:t>Domain model </a:t>
            </a:r>
            <a:r>
              <a:rPr lang="sv-SE" altLang="sv-SE" sz="825" i="0" dirty="0"/>
              <a:t>of business concepts</a:t>
            </a:r>
          </a:p>
          <a:p>
            <a:pPr algn="r" eaLnBrk="1" hangingPunct="1"/>
            <a:r>
              <a:rPr lang="sv-SE" altLang="sv-SE" sz="825" i="0" dirty="0"/>
              <a:t>(in UML Class diagram)</a:t>
            </a:r>
          </a:p>
        </p:txBody>
      </p:sp>
      <p:grpSp>
        <p:nvGrpSpPr>
          <p:cNvPr id="2069" name="Group 81"/>
          <p:cNvGrpSpPr>
            <a:grpSpLocks/>
          </p:cNvGrpSpPr>
          <p:nvPr/>
        </p:nvGrpSpPr>
        <p:grpSpPr bwMode="auto">
          <a:xfrm>
            <a:off x="4519613" y="1490662"/>
            <a:ext cx="647700" cy="377429"/>
            <a:chOff x="521" y="1071"/>
            <a:chExt cx="2223" cy="1361"/>
          </a:xfrm>
        </p:grpSpPr>
        <p:grpSp>
          <p:nvGrpSpPr>
            <p:cNvPr id="2217" name="Group 82"/>
            <p:cNvGrpSpPr>
              <a:grpSpLocks/>
            </p:cNvGrpSpPr>
            <p:nvPr/>
          </p:nvGrpSpPr>
          <p:grpSpPr bwMode="auto">
            <a:xfrm>
              <a:off x="521" y="1071"/>
              <a:ext cx="590" cy="576"/>
              <a:chOff x="2608" y="1888"/>
              <a:chExt cx="590" cy="576"/>
            </a:xfrm>
          </p:grpSpPr>
          <p:sp>
            <p:nvSpPr>
              <p:cNvPr id="2233" name="Rectangle 83"/>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4" name="Line 84"/>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35" name="Line 85"/>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18" name="Group 86"/>
            <p:cNvGrpSpPr>
              <a:grpSpLocks/>
            </p:cNvGrpSpPr>
            <p:nvPr/>
          </p:nvGrpSpPr>
          <p:grpSpPr bwMode="auto">
            <a:xfrm>
              <a:off x="1338" y="1071"/>
              <a:ext cx="590" cy="576"/>
              <a:chOff x="2608" y="1888"/>
              <a:chExt cx="590" cy="576"/>
            </a:xfrm>
          </p:grpSpPr>
          <p:sp>
            <p:nvSpPr>
              <p:cNvPr id="2230" name="Rectangle 87"/>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1" name="Line 88"/>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32" name="Line 89"/>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19" name="Group 90"/>
            <p:cNvGrpSpPr>
              <a:grpSpLocks/>
            </p:cNvGrpSpPr>
            <p:nvPr/>
          </p:nvGrpSpPr>
          <p:grpSpPr bwMode="auto">
            <a:xfrm>
              <a:off x="1338" y="1856"/>
              <a:ext cx="590" cy="576"/>
              <a:chOff x="2608" y="1888"/>
              <a:chExt cx="590" cy="576"/>
            </a:xfrm>
          </p:grpSpPr>
          <p:sp>
            <p:nvSpPr>
              <p:cNvPr id="2227" name="Rectangle 91"/>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28" name="Line 92"/>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29" name="Line 93"/>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20" name="Group 94"/>
            <p:cNvGrpSpPr>
              <a:grpSpLocks/>
            </p:cNvGrpSpPr>
            <p:nvPr/>
          </p:nvGrpSpPr>
          <p:grpSpPr bwMode="auto">
            <a:xfrm>
              <a:off x="2154" y="1856"/>
              <a:ext cx="590" cy="576"/>
              <a:chOff x="2608" y="1888"/>
              <a:chExt cx="590" cy="576"/>
            </a:xfrm>
          </p:grpSpPr>
          <p:sp>
            <p:nvSpPr>
              <p:cNvPr id="2224" name="Rectangle 95"/>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25" name="Line 96"/>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26" name="Line 97"/>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cxnSp>
          <p:nvCxnSpPr>
            <p:cNvPr id="2221" name="AutoShape 98"/>
            <p:cNvCxnSpPr>
              <a:cxnSpLocks noChangeShapeType="1"/>
              <a:stCxn id="2230" idx="2"/>
              <a:endCxn id="2227" idx="0"/>
            </p:cNvCxnSpPr>
            <p:nvPr/>
          </p:nvCxnSpPr>
          <p:spPr bwMode="auto">
            <a:xfrm>
              <a:off x="1633" y="1647"/>
              <a:ext cx="0" cy="209"/>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222" name="AutoShape 99"/>
            <p:cNvCxnSpPr>
              <a:cxnSpLocks noChangeShapeType="1"/>
              <a:stCxn id="2227" idx="3"/>
              <a:endCxn id="2224" idx="1"/>
            </p:cNvCxnSpPr>
            <p:nvPr/>
          </p:nvCxnSpPr>
          <p:spPr bwMode="auto">
            <a:xfrm>
              <a:off x="1928" y="2144"/>
              <a:ext cx="226"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223" name="AutoShape 100"/>
            <p:cNvCxnSpPr>
              <a:cxnSpLocks noChangeShapeType="1"/>
              <a:stCxn id="2227" idx="1"/>
              <a:endCxn id="2233" idx="2"/>
            </p:cNvCxnSpPr>
            <p:nvPr/>
          </p:nvCxnSpPr>
          <p:spPr bwMode="auto">
            <a:xfrm rot="10800000">
              <a:off x="816" y="1647"/>
              <a:ext cx="522" cy="497"/>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grpSp>
      <p:sp>
        <p:nvSpPr>
          <p:cNvPr id="945253" name="Text Box 101"/>
          <p:cNvSpPr txBox="1">
            <a:spLocks noChangeArrowheads="1"/>
          </p:cNvSpPr>
          <p:nvPr/>
        </p:nvSpPr>
        <p:spPr bwMode="auto">
          <a:xfrm>
            <a:off x="3444479" y="4005263"/>
            <a:ext cx="1048940" cy="72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algn="r" eaLnBrk="1" hangingPunct="1"/>
            <a:r>
              <a:rPr lang="sv-SE" altLang="sv-SE" sz="825" b="1" i="0" dirty="0"/>
              <a:t>System model of software objects </a:t>
            </a:r>
            <a:r>
              <a:rPr lang="sv-SE" altLang="sv-SE" sz="825" i="0" dirty="0"/>
              <a:t>(in UML Class diagram)</a:t>
            </a:r>
          </a:p>
          <a:p>
            <a:pPr algn="r" eaLnBrk="1" hangingPunct="1"/>
            <a:endParaRPr lang="sv-SE" altLang="sv-SE" sz="825" b="1" i="0" dirty="0"/>
          </a:p>
        </p:txBody>
      </p:sp>
      <p:grpSp>
        <p:nvGrpSpPr>
          <p:cNvPr id="2071" name="Group 102"/>
          <p:cNvGrpSpPr>
            <a:grpSpLocks/>
          </p:cNvGrpSpPr>
          <p:nvPr/>
        </p:nvGrpSpPr>
        <p:grpSpPr bwMode="auto">
          <a:xfrm>
            <a:off x="4741069" y="4087416"/>
            <a:ext cx="647700" cy="377428"/>
            <a:chOff x="521" y="1071"/>
            <a:chExt cx="2223" cy="1361"/>
          </a:xfrm>
        </p:grpSpPr>
        <p:grpSp>
          <p:nvGrpSpPr>
            <p:cNvPr id="2198" name="Group 103"/>
            <p:cNvGrpSpPr>
              <a:grpSpLocks/>
            </p:cNvGrpSpPr>
            <p:nvPr/>
          </p:nvGrpSpPr>
          <p:grpSpPr bwMode="auto">
            <a:xfrm>
              <a:off x="521" y="1071"/>
              <a:ext cx="590" cy="576"/>
              <a:chOff x="2608" y="1888"/>
              <a:chExt cx="590" cy="576"/>
            </a:xfrm>
          </p:grpSpPr>
          <p:sp>
            <p:nvSpPr>
              <p:cNvPr id="2214" name="Rectangle 104"/>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15" name="Line 105"/>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16" name="Line 106"/>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199" name="Group 107"/>
            <p:cNvGrpSpPr>
              <a:grpSpLocks/>
            </p:cNvGrpSpPr>
            <p:nvPr/>
          </p:nvGrpSpPr>
          <p:grpSpPr bwMode="auto">
            <a:xfrm>
              <a:off x="1338" y="1071"/>
              <a:ext cx="590" cy="576"/>
              <a:chOff x="2608" y="1888"/>
              <a:chExt cx="590" cy="576"/>
            </a:xfrm>
          </p:grpSpPr>
          <p:sp>
            <p:nvSpPr>
              <p:cNvPr id="2211" name="Rectangle 108"/>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12" name="Line 109"/>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13" name="Line 110"/>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00" name="Group 111"/>
            <p:cNvGrpSpPr>
              <a:grpSpLocks/>
            </p:cNvGrpSpPr>
            <p:nvPr/>
          </p:nvGrpSpPr>
          <p:grpSpPr bwMode="auto">
            <a:xfrm>
              <a:off x="1338" y="1856"/>
              <a:ext cx="590" cy="576"/>
              <a:chOff x="2608" y="1888"/>
              <a:chExt cx="590" cy="576"/>
            </a:xfrm>
          </p:grpSpPr>
          <p:sp>
            <p:nvSpPr>
              <p:cNvPr id="2208" name="Rectangle 112"/>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09" name="Line 113"/>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10" name="Line 114"/>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01" name="Group 115"/>
            <p:cNvGrpSpPr>
              <a:grpSpLocks/>
            </p:cNvGrpSpPr>
            <p:nvPr/>
          </p:nvGrpSpPr>
          <p:grpSpPr bwMode="auto">
            <a:xfrm>
              <a:off x="2154" y="1856"/>
              <a:ext cx="590" cy="576"/>
              <a:chOff x="2608" y="1888"/>
              <a:chExt cx="590" cy="576"/>
            </a:xfrm>
          </p:grpSpPr>
          <p:sp>
            <p:nvSpPr>
              <p:cNvPr id="2205" name="Rectangle 116"/>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06" name="Line 117"/>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07" name="Line 118"/>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cxnSp>
          <p:nvCxnSpPr>
            <p:cNvPr id="2202" name="AutoShape 119"/>
            <p:cNvCxnSpPr>
              <a:cxnSpLocks noChangeShapeType="1"/>
              <a:stCxn id="2211" idx="2"/>
              <a:endCxn id="2208" idx="0"/>
            </p:cNvCxnSpPr>
            <p:nvPr/>
          </p:nvCxnSpPr>
          <p:spPr bwMode="auto">
            <a:xfrm>
              <a:off x="1633" y="1647"/>
              <a:ext cx="0" cy="209"/>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203" name="AutoShape 120"/>
            <p:cNvCxnSpPr>
              <a:cxnSpLocks noChangeShapeType="1"/>
              <a:stCxn id="2208" idx="3"/>
              <a:endCxn id="2205" idx="1"/>
            </p:cNvCxnSpPr>
            <p:nvPr/>
          </p:nvCxnSpPr>
          <p:spPr bwMode="auto">
            <a:xfrm>
              <a:off x="1928" y="2144"/>
              <a:ext cx="226"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204" name="AutoShape 121"/>
            <p:cNvCxnSpPr>
              <a:cxnSpLocks noChangeShapeType="1"/>
              <a:stCxn id="2208" idx="1"/>
              <a:endCxn id="2214" idx="2"/>
            </p:cNvCxnSpPr>
            <p:nvPr/>
          </p:nvCxnSpPr>
          <p:spPr bwMode="auto">
            <a:xfrm rot="10800000">
              <a:off x="816" y="1647"/>
              <a:ext cx="522" cy="497"/>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grpSp>
      <p:sp>
        <p:nvSpPr>
          <p:cNvPr id="2072" name="Line 122"/>
          <p:cNvSpPr>
            <a:spLocks noChangeShapeType="1"/>
          </p:cNvSpPr>
          <p:nvPr/>
        </p:nvSpPr>
        <p:spPr bwMode="auto">
          <a:xfrm>
            <a:off x="3495675" y="960835"/>
            <a:ext cx="0" cy="383500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cxnSp>
        <p:nvCxnSpPr>
          <p:cNvPr id="2073" name="AutoShape 123"/>
          <p:cNvCxnSpPr>
            <a:cxnSpLocks noChangeShapeType="1"/>
          </p:cNvCxnSpPr>
          <p:nvPr/>
        </p:nvCxnSpPr>
        <p:spPr bwMode="auto">
          <a:xfrm flipH="1" flipV="1">
            <a:off x="1396603" y="2949178"/>
            <a:ext cx="756047" cy="613172"/>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aphicFrame>
        <p:nvGraphicFramePr>
          <p:cNvPr id="2056" name="Object 125"/>
          <p:cNvGraphicFramePr>
            <a:graphicFrameLocks noChangeAspect="1"/>
          </p:cNvGraphicFramePr>
          <p:nvPr/>
        </p:nvGraphicFramePr>
        <p:xfrm>
          <a:off x="1294209" y="2697958"/>
          <a:ext cx="203597" cy="251222"/>
        </p:xfrm>
        <a:graphic>
          <a:graphicData uri="http://schemas.openxmlformats.org/presentationml/2006/ole">
            <mc:AlternateContent xmlns:mc="http://schemas.openxmlformats.org/markup-compatibility/2006">
              <mc:Choice xmlns:v="urn:schemas-microsoft-com:vml" Requires="v">
                <p:oleObj spid="_x0000_s39022" name="Visio" r:id="rId5" imgW="1586224" imgH="1520336" progId="Visio.Drawing.11">
                  <p:embed/>
                </p:oleObj>
              </mc:Choice>
              <mc:Fallback>
                <p:oleObj name="Visio" r:id="rId5" imgW="1586224" imgH="1520336"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4209" y="2697958"/>
                        <a:ext cx="203597"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7" name="Object 168"/>
          <p:cNvGraphicFramePr>
            <a:graphicFrameLocks noChangeAspect="1"/>
          </p:cNvGraphicFramePr>
          <p:nvPr/>
        </p:nvGraphicFramePr>
        <p:xfrm>
          <a:off x="2166938" y="2697958"/>
          <a:ext cx="203597" cy="251222"/>
        </p:xfrm>
        <a:graphic>
          <a:graphicData uri="http://schemas.openxmlformats.org/presentationml/2006/ole">
            <mc:AlternateContent xmlns:mc="http://schemas.openxmlformats.org/markup-compatibility/2006">
              <mc:Choice xmlns:v="urn:schemas-microsoft-com:vml" Requires="v">
                <p:oleObj spid="_x0000_s39023" name="Visio" r:id="rId7" imgW="1586224" imgH="1520336" progId="Visio.Drawing.11">
                  <p:embed/>
                </p:oleObj>
              </mc:Choice>
              <mc:Fallback>
                <p:oleObj name="Visio" r:id="rId7" imgW="1586224" imgH="1520336"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6938" y="2697958"/>
                        <a:ext cx="203597"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8" name="Object 169"/>
          <p:cNvGraphicFramePr>
            <a:graphicFrameLocks noChangeAspect="1"/>
          </p:cNvGraphicFramePr>
          <p:nvPr/>
        </p:nvGraphicFramePr>
        <p:xfrm>
          <a:off x="3043238" y="2697958"/>
          <a:ext cx="203597" cy="251222"/>
        </p:xfrm>
        <a:graphic>
          <a:graphicData uri="http://schemas.openxmlformats.org/presentationml/2006/ole">
            <mc:AlternateContent xmlns:mc="http://schemas.openxmlformats.org/markup-compatibility/2006">
              <mc:Choice xmlns:v="urn:schemas-microsoft-com:vml" Requires="v">
                <p:oleObj spid="_x0000_s39024" name="Visio" r:id="rId8" imgW="1586224" imgH="1520336" progId="Visio.Drawing.11">
                  <p:embed/>
                </p:oleObj>
              </mc:Choice>
              <mc:Fallback>
                <p:oleObj name="Visio" r:id="rId8" imgW="1586224" imgH="1520336"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3238" y="2697958"/>
                        <a:ext cx="203597"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2075" name="AutoShape 170"/>
          <p:cNvCxnSpPr>
            <a:cxnSpLocks noChangeShapeType="1"/>
            <a:stCxn id="2149" idx="2"/>
          </p:cNvCxnSpPr>
          <p:nvPr/>
        </p:nvCxnSpPr>
        <p:spPr bwMode="auto">
          <a:xfrm flipV="1">
            <a:off x="3139679" y="2949179"/>
            <a:ext cx="5953" cy="72032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076" name="AutoShape 171"/>
          <p:cNvCxnSpPr>
            <a:cxnSpLocks noChangeShapeType="1"/>
            <a:endCxn id="2149" idx="9"/>
          </p:cNvCxnSpPr>
          <p:nvPr/>
        </p:nvCxnSpPr>
        <p:spPr bwMode="auto">
          <a:xfrm>
            <a:off x="2269331" y="2949179"/>
            <a:ext cx="815579" cy="835819"/>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nvGrpSpPr>
          <p:cNvPr id="2077" name="Group 172"/>
          <p:cNvGrpSpPr>
            <a:grpSpLocks/>
          </p:cNvGrpSpPr>
          <p:nvPr/>
        </p:nvGrpSpPr>
        <p:grpSpPr bwMode="auto">
          <a:xfrm>
            <a:off x="1085850" y="3562350"/>
            <a:ext cx="2247900" cy="809625"/>
            <a:chOff x="584" y="3120"/>
            <a:chExt cx="1888" cy="680"/>
          </a:xfrm>
        </p:grpSpPr>
        <p:sp>
          <p:nvSpPr>
            <p:cNvPr id="2146" name="tower"/>
            <p:cNvSpPr>
              <a:spLocks noEditPoints="1" noChangeArrowheads="1"/>
            </p:cNvSpPr>
            <p:nvPr/>
          </p:nvSpPr>
          <p:spPr bwMode="auto">
            <a:xfrm>
              <a:off x="584" y="3619"/>
              <a:ext cx="91" cy="1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75 w 21600"/>
                <a:gd name="T31" fmla="*/ 22555 h 21600"/>
                <a:gd name="T32" fmla="*/ 21600 w 21600"/>
                <a:gd name="T33" fmla="*/ 2697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7" name="tower"/>
            <p:cNvSpPr>
              <a:spLocks noEditPoints="1" noChangeArrowheads="1"/>
            </p:cNvSpPr>
            <p:nvPr/>
          </p:nvSpPr>
          <p:spPr bwMode="auto">
            <a:xfrm>
              <a:off x="584" y="3210"/>
              <a:ext cx="91" cy="1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75 w 21600"/>
                <a:gd name="T31" fmla="*/ 22555 h 21600"/>
                <a:gd name="T32" fmla="*/ 21600 w 21600"/>
                <a:gd name="T33" fmla="*/ 2697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8" name="tower"/>
            <p:cNvSpPr>
              <a:spLocks noEditPoints="1" noChangeArrowheads="1"/>
            </p:cNvSpPr>
            <p:nvPr/>
          </p:nvSpPr>
          <p:spPr bwMode="auto">
            <a:xfrm>
              <a:off x="2263" y="3619"/>
              <a:ext cx="91" cy="1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75 w 21600"/>
                <a:gd name="T31" fmla="*/ 22555 h 21600"/>
                <a:gd name="T32" fmla="*/ 21600 w 21600"/>
                <a:gd name="T33" fmla="*/ 2697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9" name="tower"/>
            <p:cNvSpPr>
              <a:spLocks noEditPoints="1" noChangeArrowheads="1"/>
            </p:cNvSpPr>
            <p:nvPr/>
          </p:nvSpPr>
          <p:spPr bwMode="auto">
            <a:xfrm>
              <a:off x="2263" y="3210"/>
              <a:ext cx="91" cy="18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75 w 21600"/>
                <a:gd name="T31" fmla="*/ 22549 h 21600"/>
                <a:gd name="T32" fmla="*/ 21600 w 21600"/>
                <a:gd name="T33" fmla="*/ 26941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aphicFrame>
          <p:nvGraphicFramePr>
            <p:cNvPr id="2055" name="Object 177"/>
            <p:cNvGraphicFramePr>
              <a:graphicFrameLocks noChangeAspect="1"/>
            </p:cNvGraphicFramePr>
            <p:nvPr/>
          </p:nvGraphicFramePr>
          <p:xfrm>
            <a:off x="1342" y="3120"/>
            <a:ext cx="276" cy="680"/>
          </p:xfrm>
          <a:graphic>
            <a:graphicData uri="http://schemas.openxmlformats.org/presentationml/2006/ole">
              <mc:AlternateContent xmlns:mc="http://schemas.openxmlformats.org/markup-compatibility/2006">
                <mc:Choice xmlns:v="urn:schemas-microsoft-com:vml" Requires="v">
                  <p:oleObj spid="_x0000_s39025" name="Visio" r:id="rId9" imgW="496800" imgH="1170000" progId="Visio.Drawing.11">
                    <p:embed/>
                  </p:oleObj>
                </mc:Choice>
                <mc:Fallback>
                  <p:oleObj name="Visio" r:id="rId9" imgW="496800" imgH="1170000" progId="Visio.Drawing.11">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42" y="3120"/>
                          <a:ext cx="276"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Lst>
                      </p:spPr>
                    </p:pic>
                  </p:oleObj>
                </mc:Fallback>
              </mc:AlternateContent>
            </a:graphicData>
          </a:graphic>
        </p:graphicFrame>
        <p:cxnSp>
          <p:nvCxnSpPr>
            <p:cNvPr id="2150" name="AutoShape 178"/>
            <p:cNvCxnSpPr>
              <a:cxnSpLocks noChangeShapeType="1"/>
            </p:cNvCxnSpPr>
            <p:nvPr/>
          </p:nvCxnSpPr>
          <p:spPr bwMode="auto">
            <a:xfrm>
              <a:off x="2472" y="3240"/>
              <a:ext cx="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1" name="AutoShape 179"/>
            <p:cNvCxnSpPr>
              <a:cxnSpLocks noChangeShapeType="1"/>
            </p:cNvCxnSpPr>
            <p:nvPr/>
          </p:nvCxnSpPr>
          <p:spPr bwMode="auto">
            <a:xfrm>
              <a:off x="2472" y="3240"/>
              <a:ext cx="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2" name="AutoShape 180"/>
            <p:cNvCxnSpPr>
              <a:cxnSpLocks noChangeShapeType="1"/>
              <a:stCxn id="2148" idx="9"/>
            </p:cNvCxnSpPr>
            <p:nvPr/>
          </p:nvCxnSpPr>
          <p:spPr bwMode="auto">
            <a:xfrm flipH="1" flipV="1">
              <a:off x="1618" y="3460"/>
              <a:ext cx="645" cy="256"/>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3" name="AutoShape 181"/>
            <p:cNvCxnSpPr>
              <a:cxnSpLocks noChangeShapeType="1"/>
              <a:stCxn id="2146" idx="4"/>
            </p:cNvCxnSpPr>
            <p:nvPr/>
          </p:nvCxnSpPr>
          <p:spPr bwMode="auto">
            <a:xfrm flipV="1">
              <a:off x="675" y="3460"/>
              <a:ext cx="667" cy="257"/>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4" name="AutoShape 182"/>
            <p:cNvCxnSpPr>
              <a:cxnSpLocks noChangeShapeType="1"/>
              <a:stCxn id="2147" idx="4"/>
            </p:cNvCxnSpPr>
            <p:nvPr/>
          </p:nvCxnSpPr>
          <p:spPr bwMode="auto">
            <a:xfrm>
              <a:off x="675" y="3308"/>
              <a:ext cx="667" cy="152"/>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5" name="AutoShape 183"/>
            <p:cNvCxnSpPr>
              <a:cxnSpLocks noChangeShapeType="1"/>
              <a:stCxn id="2149" idx="7"/>
              <a:endCxn id="2148" idx="2"/>
            </p:cNvCxnSpPr>
            <p:nvPr/>
          </p:nvCxnSpPr>
          <p:spPr bwMode="auto">
            <a:xfrm>
              <a:off x="2308" y="3392"/>
              <a:ext cx="1" cy="227"/>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graphicFrame>
        <p:nvGraphicFramePr>
          <p:cNvPr id="2050" name="Object 185"/>
          <p:cNvGraphicFramePr>
            <a:graphicFrameLocks noChangeAspect="1"/>
          </p:cNvGraphicFramePr>
          <p:nvPr/>
        </p:nvGraphicFramePr>
        <p:xfrm>
          <a:off x="2738438" y="1878809"/>
          <a:ext cx="486966" cy="273844"/>
        </p:xfrm>
        <a:graphic>
          <a:graphicData uri="http://schemas.openxmlformats.org/presentationml/2006/ole">
            <mc:AlternateContent xmlns:mc="http://schemas.openxmlformats.org/markup-compatibility/2006">
              <mc:Choice xmlns:v="urn:schemas-microsoft-com:vml" Requires="v">
                <p:oleObj spid="_x0000_s39026" name="Visio" r:id="rId11" imgW="1766847" imgH="1165027" progId="Visio.Drawing.11">
                  <p:embed/>
                </p:oleObj>
              </mc:Choice>
              <mc:Fallback>
                <p:oleObj name="Visio" r:id="rId11" imgW="1766847" imgH="1165027" progId="Visio.Drawing.11">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38438" y="1878809"/>
                        <a:ext cx="486966" cy="273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1" name="Object 186"/>
          <p:cNvGraphicFramePr>
            <a:graphicFrameLocks noChangeAspect="1"/>
          </p:cNvGraphicFramePr>
          <p:nvPr/>
        </p:nvGraphicFramePr>
        <p:xfrm>
          <a:off x="2725341" y="1122762"/>
          <a:ext cx="451247" cy="540544"/>
        </p:xfrm>
        <a:graphic>
          <a:graphicData uri="http://schemas.openxmlformats.org/presentationml/2006/ole">
            <mc:AlternateContent xmlns:mc="http://schemas.openxmlformats.org/markup-compatibility/2006">
              <mc:Choice xmlns:v="urn:schemas-microsoft-com:vml" Requires="v">
                <p:oleObj spid="_x0000_s39027" name="Visio" r:id="rId13" imgW="2191670" imgH="2431673" progId="Visio.Drawing.11">
                  <p:embed/>
                </p:oleObj>
              </mc:Choice>
              <mc:Fallback>
                <p:oleObj name="Visio" r:id="rId13" imgW="2191670" imgH="2431673" progId="Visio.Drawing.11">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25341" y="1122762"/>
                        <a:ext cx="451247" cy="540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2" name="Object 187"/>
          <p:cNvGraphicFramePr>
            <a:graphicFrameLocks noChangeAspect="1"/>
          </p:cNvGraphicFramePr>
          <p:nvPr/>
        </p:nvGraphicFramePr>
        <p:xfrm>
          <a:off x="1064419" y="1716884"/>
          <a:ext cx="385763" cy="415528"/>
        </p:xfrm>
        <a:graphic>
          <a:graphicData uri="http://schemas.openxmlformats.org/presentationml/2006/ole">
            <mc:AlternateContent xmlns:mc="http://schemas.openxmlformats.org/markup-compatibility/2006">
              <mc:Choice xmlns:v="urn:schemas-microsoft-com:vml" Requires="v">
                <p:oleObj spid="_x0000_s39028" name="Visio" r:id="rId15" imgW="1381760" imgH="1381600" progId="Visio.Drawing.11">
                  <p:embed/>
                </p:oleObj>
              </mc:Choice>
              <mc:Fallback>
                <p:oleObj name="Visio" r:id="rId15" imgW="1381760" imgH="1381600" progId="Visio.Drawing.11">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64419" y="1716884"/>
                        <a:ext cx="385763" cy="415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3" name="Object 188"/>
          <p:cNvGraphicFramePr>
            <a:graphicFrameLocks noChangeAspect="1"/>
          </p:cNvGraphicFramePr>
          <p:nvPr/>
        </p:nvGraphicFramePr>
        <p:xfrm>
          <a:off x="1064419" y="1284687"/>
          <a:ext cx="136922" cy="284559"/>
        </p:xfrm>
        <a:graphic>
          <a:graphicData uri="http://schemas.openxmlformats.org/presentationml/2006/ole">
            <mc:AlternateContent xmlns:mc="http://schemas.openxmlformats.org/markup-compatibility/2006">
              <mc:Choice xmlns:v="urn:schemas-microsoft-com:vml" Requires="v">
                <p:oleObj spid="_x0000_s39029" name="Visio" r:id="rId17" imgW="757891" imgH="1477815" progId="Visio.Drawing.11">
                  <p:embed/>
                </p:oleObj>
              </mc:Choice>
              <mc:Fallback>
                <p:oleObj name="Visio" r:id="rId17" imgW="757891" imgH="1477815" progId="Visio.Drawing.11">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64419" y="1284687"/>
                        <a:ext cx="136922" cy="284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090" name="Group 189"/>
          <p:cNvGrpSpPr>
            <a:grpSpLocks/>
          </p:cNvGrpSpPr>
          <p:nvPr/>
        </p:nvGrpSpPr>
        <p:grpSpPr bwMode="auto">
          <a:xfrm>
            <a:off x="1882379" y="1125143"/>
            <a:ext cx="152400" cy="391716"/>
            <a:chOff x="1459" y="1674"/>
            <a:chExt cx="118" cy="567"/>
          </a:xfrm>
        </p:grpSpPr>
        <p:grpSp>
          <p:nvGrpSpPr>
            <p:cNvPr id="2133" name="Group 190"/>
            <p:cNvGrpSpPr>
              <a:grpSpLocks/>
            </p:cNvGrpSpPr>
            <p:nvPr/>
          </p:nvGrpSpPr>
          <p:grpSpPr bwMode="auto">
            <a:xfrm>
              <a:off x="1489" y="1674"/>
              <a:ext cx="88" cy="268"/>
              <a:chOff x="1489" y="1674"/>
              <a:chExt cx="88" cy="268"/>
            </a:xfrm>
          </p:grpSpPr>
          <p:sp>
            <p:nvSpPr>
              <p:cNvPr id="2142" name="Freeform 192"/>
              <p:cNvSpPr>
                <a:spLocks/>
              </p:cNvSpPr>
              <p:nvPr/>
            </p:nvSpPr>
            <p:spPr bwMode="auto">
              <a:xfrm>
                <a:off x="1489" y="1708"/>
                <a:ext cx="0" cy="234"/>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3" name="Freeform 193"/>
              <p:cNvSpPr>
                <a:spLocks/>
              </p:cNvSpPr>
              <p:nvPr/>
            </p:nvSpPr>
            <p:spPr bwMode="auto">
              <a:xfrm>
                <a:off x="1517" y="1678"/>
                <a:ext cx="0" cy="234"/>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4" name="Freeform 194"/>
              <p:cNvSpPr>
                <a:spLocks/>
              </p:cNvSpPr>
              <p:nvPr/>
            </p:nvSpPr>
            <p:spPr bwMode="auto">
              <a:xfrm>
                <a:off x="1557" y="1674"/>
                <a:ext cx="0" cy="234"/>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5" name="Freeform 195"/>
              <p:cNvSpPr>
                <a:spLocks/>
              </p:cNvSpPr>
              <p:nvPr/>
            </p:nvSpPr>
            <p:spPr bwMode="auto">
              <a:xfrm>
                <a:off x="1577" y="1691"/>
                <a:ext cx="0" cy="234"/>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134" name="Group 196"/>
            <p:cNvGrpSpPr>
              <a:grpSpLocks/>
            </p:cNvGrpSpPr>
            <p:nvPr/>
          </p:nvGrpSpPr>
          <p:grpSpPr bwMode="auto">
            <a:xfrm>
              <a:off x="1459" y="1706"/>
              <a:ext cx="113" cy="535"/>
              <a:chOff x="1459" y="1706"/>
              <a:chExt cx="113" cy="535"/>
            </a:xfrm>
          </p:grpSpPr>
          <p:sp>
            <p:nvSpPr>
              <p:cNvPr id="2135" name="Freeform 197"/>
              <p:cNvSpPr>
                <a:spLocks/>
              </p:cNvSpPr>
              <p:nvPr/>
            </p:nvSpPr>
            <p:spPr bwMode="auto">
              <a:xfrm>
                <a:off x="1496" y="1792"/>
                <a:ext cx="0" cy="234"/>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6" name="Freeform 198"/>
              <p:cNvSpPr>
                <a:spLocks/>
              </p:cNvSpPr>
              <p:nvPr/>
            </p:nvSpPr>
            <p:spPr bwMode="auto">
              <a:xfrm>
                <a:off x="1572" y="1706"/>
                <a:ext cx="0" cy="234"/>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7" name="Freeform 199"/>
              <p:cNvSpPr>
                <a:spLocks/>
              </p:cNvSpPr>
              <p:nvPr/>
            </p:nvSpPr>
            <p:spPr bwMode="auto">
              <a:xfrm>
                <a:off x="1459" y="1892"/>
                <a:ext cx="0" cy="234"/>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8" name="Freeform 200"/>
              <p:cNvSpPr>
                <a:spLocks/>
              </p:cNvSpPr>
              <p:nvPr/>
            </p:nvSpPr>
            <p:spPr bwMode="auto">
              <a:xfrm>
                <a:off x="1527" y="1886"/>
                <a:ext cx="0" cy="234"/>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9" name="Freeform 201"/>
              <p:cNvSpPr>
                <a:spLocks/>
              </p:cNvSpPr>
              <p:nvPr/>
            </p:nvSpPr>
            <p:spPr bwMode="auto">
              <a:xfrm>
                <a:off x="1505" y="2007"/>
                <a:ext cx="0" cy="234"/>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0" name="Freeform 202"/>
              <p:cNvSpPr>
                <a:spLocks/>
              </p:cNvSpPr>
              <p:nvPr/>
            </p:nvSpPr>
            <p:spPr bwMode="auto">
              <a:xfrm>
                <a:off x="1569" y="2007"/>
                <a:ext cx="0" cy="234"/>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grpSp>
        <p:nvGrpSpPr>
          <p:cNvPr id="2091" name="Group 203"/>
          <p:cNvGrpSpPr>
            <a:grpSpLocks/>
          </p:cNvGrpSpPr>
          <p:nvPr/>
        </p:nvGrpSpPr>
        <p:grpSpPr bwMode="auto">
          <a:xfrm>
            <a:off x="2044304" y="1287068"/>
            <a:ext cx="152400" cy="391716"/>
            <a:chOff x="1459" y="1674"/>
            <a:chExt cx="118" cy="567"/>
          </a:xfrm>
        </p:grpSpPr>
        <p:grpSp>
          <p:nvGrpSpPr>
            <p:cNvPr id="2120" name="Group 204"/>
            <p:cNvGrpSpPr>
              <a:grpSpLocks/>
            </p:cNvGrpSpPr>
            <p:nvPr/>
          </p:nvGrpSpPr>
          <p:grpSpPr bwMode="auto">
            <a:xfrm>
              <a:off x="1489" y="1674"/>
              <a:ext cx="88" cy="268"/>
              <a:chOff x="1489" y="1674"/>
              <a:chExt cx="88" cy="268"/>
            </a:xfrm>
          </p:grpSpPr>
          <p:sp>
            <p:nvSpPr>
              <p:cNvPr id="2129" name="Freeform 206"/>
              <p:cNvSpPr>
                <a:spLocks/>
              </p:cNvSpPr>
              <p:nvPr/>
            </p:nvSpPr>
            <p:spPr bwMode="auto">
              <a:xfrm>
                <a:off x="1489" y="1708"/>
                <a:ext cx="0" cy="234"/>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0" name="Freeform 207"/>
              <p:cNvSpPr>
                <a:spLocks/>
              </p:cNvSpPr>
              <p:nvPr/>
            </p:nvSpPr>
            <p:spPr bwMode="auto">
              <a:xfrm>
                <a:off x="1517" y="1678"/>
                <a:ext cx="0" cy="234"/>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1" name="Freeform 208"/>
              <p:cNvSpPr>
                <a:spLocks/>
              </p:cNvSpPr>
              <p:nvPr/>
            </p:nvSpPr>
            <p:spPr bwMode="auto">
              <a:xfrm>
                <a:off x="1557" y="1674"/>
                <a:ext cx="0" cy="234"/>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2" name="Freeform 209"/>
              <p:cNvSpPr>
                <a:spLocks/>
              </p:cNvSpPr>
              <p:nvPr/>
            </p:nvSpPr>
            <p:spPr bwMode="auto">
              <a:xfrm>
                <a:off x="1577" y="1691"/>
                <a:ext cx="0" cy="234"/>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121" name="Group 210"/>
            <p:cNvGrpSpPr>
              <a:grpSpLocks/>
            </p:cNvGrpSpPr>
            <p:nvPr/>
          </p:nvGrpSpPr>
          <p:grpSpPr bwMode="auto">
            <a:xfrm>
              <a:off x="1459" y="1706"/>
              <a:ext cx="113" cy="535"/>
              <a:chOff x="1459" y="1706"/>
              <a:chExt cx="113" cy="535"/>
            </a:xfrm>
          </p:grpSpPr>
          <p:sp>
            <p:nvSpPr>
              <p:cNvPr id="2122" name="Freeform 211"/>
              <p:cNvSpPr>
                <a:spLocks/>
              </p:cNvSpPr>
              <p:nvPr/>
            </p:nvSpPr>
            <p:spPr bwMode="auto">
              <a:xfrm>
                <a:off x="1496" y="1792"/>
                <a:ext cx="0" cy="234"/>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3" name="Freeform 212"/>
              <p:cNvSpPr>
                <a:spLocks/>
              </p:cNvSpPr>
              <p:nvPr/>
            </p:nvSpPr>
            <p:spPr bwMode="auto">
              <a:xfrm>
                <a:off x="1572" y="1706"/>
                <a:ext cx="0" cy="234"/>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4" name="Freeform 213"/>
              <p:cNvSpPr>
                <a:spLocks/>
              </p:cNvSpPr>
              <p:nvPr/>
            </p:nvSpPr>
            <p:spPr bwMode="auto">
              <a:xfrm>
                <a:off x="1459" y="1892"/>
                <a:ext cx="0" cy="234"/>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5" name="Freeform 214"/>
              <p:cNvSpPr>
                <a:spLocks/>
              </p:cNvSpPr>
              <p:nvPr/>
            </p:nvSpPr>
            <p:spPr bwMode="auto">
              <a:xfrm>
                <a:off x="1527" y="1886"/>
                <a:ext cx="0" cy="234"/>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6" name="Freeform 215"/>
              <p:cNvSpPr>
                <a:spLocks/>
              </p:cNvSpPr>
              <p:nvPr/>
            </p:nvSpPr>
            <p:spPr bwMode="auto">
              <a:xfrm>
                <a:off x="1505" y="2007"/>
                <a:ext cx="0" cy="234"/>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7" name="Freeform 216"/>
              <p:cNvSpPr>
                <a:spLocks/>
              </p:cNvSpPr>
              <p:nvPr/>
            </p:nvSpPr>
            <p:spPr bwMode="auto">
              <a:xfrm>
                <a:off x="1569" y="2007"/>
                <a:ext cx="0" cy="234"/>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grpSp>
        <p:nvGrpSpPr>
          <p:cNvPr id="2092" name="Group 217"/>
          <p:cNvGrpSpPr>
            <a:grpSpLocks/>
          </p:cNvGrpSpPr>
          <p:nvPr/>
        </p:nvGrpSpPr>
        <p:grpSpPr bwMode="auto">
          <a:xfrm>
            <a:off x="1882379" y="1719265"/>
            <a:ext cx="152400" cy="391716"/>
            <a:chOff x="1459" y="1674"/>
            <a:chExt cx="118" cy="567"/>
          </a:xfrm>
        </p:grpSpPr>
        <p:grpSp>
          <p:nvGrpSpPr>
            <p:cNvPr id="2107" name="Group 218"/>
            <p:cNvGrpSpPr>
              <a:grpSpLocks/>
            </p:cNvGrpSpPr>
            <p:nvPr/>
          </p:nvGrpSpPr>
          <p:grpSpPr bwMode="auto">
            <a:xfrm>
              <a:off x="1489" y="1674"/>
              <a:ext cx="88" cy="268"/>
              <a:chOff x="1489" y="1674"/>
              <a:chExt cx="88" cy="268"/>
            </a:xfrm>
          </p:grpSpPr>
          <p:sp>
            <p:nvSpPr>
              <p:cNvPr id="2116" name="Freeform 220"/>
              <p:cNvSpPr>
                <a:spLocks/>
              </p:cNvSpPr>
              <p:nvPr/>
            </p:nvSpPr>
            <p:spPr bwMode="auto">
              <a:xfrm>
                <a:off x="1489" y="1708"/>
                <a:ext cx="0" cy="234"/>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7" name="Freeform 221"/>
              <p:cNvSpPr>
                <a:spLocks/>
              </p:cNvSpPr>
              <p:nvPr/>
            </p:nvSpPr>
            <p:spPr bwMode="auto">
              <a:xfrm>
                <a:off x="1517" y="1678"/>
                <a:ext cx="0" cy="234"/>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8" name="Freeform 222"/>
              <p:cNvSpPr>
                <a:spLocks/>
              </p:cNvSpPr>
              <p:nvPr/>
            </p:nvSpPr>
            <p:spPr bwMode="auto">
              <a:xfrm>
                <a:off x="1557" y="1674"/>
                <a:ext cx="0" cy="234"/>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9" name="Freeform 223"/>
              <p:cNvSpPr>
                <a:spLocks/>
              </p:cNvSpPr>
              <p:nvPr/>
            </p:nvSpPr>
            <p:spPr bwMode="auto">
              <a:xfrm>
                <a:off x="1577" y="1691"/>
                <a:ext cx="0" cy="234"/>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108" name="Group 224"/>
            <p:cNvGrpSpPr>
              <a:grpSpLocks/>
            </p:cNvGrpSpPr>
            <p:nvPr/>
          </p:nvGrpSpPr>
          <p:grpSpPr bwMode="auto">
            <a:xfrm>
              <a:off x="1459" y="1706"/>
              <a:ext cx="113" cy="535"/>
              <a:chOff x="1459" y="1706"/>
              <a:chExt cx="113" cy="535"/>
            </a:xfrm>
          </p:grpSpPr>
          <p:sp>
            <p:nvSpPr>
              <p:cNvPr id="2109" name="Freeform 225"/>
              <p:cNvSpPr>
                <a:spLocks/>
              </p:cNvSpPr>
              <p:nvPr/>
            </p:nvSpPr>
            <p:spPr bwMode="auto">
              <a:xfrm>
                <a:off x="1496" y="1792"/>
                <a:ext cx="0" cy="234"/>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0" name="Freeform 226"/>
              <p:cNvSpPr>
                <a:spLocks/>
              </p:cNvSpPr>
              <p:nvPr/>
            </p:nvSpPr>
            <p:spPr bwMode="auto">
              <a:xfrm>
                <a:off x="1572" y="1706"/>
                <a:ext cx="0" cy="234"/>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1" name="Freeform 227"/>
              <p:cNvSpPr>
                <a:spLocks/>
              </p:cNvSpPr>
              <p:nvPr/>
            </p:nvSpPr>
            <p:spPr bwMode="auto">
              <a:xfrm>
                <a:off x="1459" y="1892"/>
                <a:ext cx="0" cy="234"/>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2" name="Freeform 228"/>
              <p:cNvSpPr>
                <a:spLocks/>
              </p:cNvSpPr>
              <p:nvPr/>
            </p:nvSpPr>
            <p:spPr bwMode="auto">
              <a:xfrm>
                <a:off x="1527" y="1886"/>
                <a:ext cx="0" cy="234"/>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3" name="Freeform 229"/>
              <p:cNvSpPr>
                <a:spLocks/>
              </p:cNvSpPr>
              <p:nvPr/>
            </p:nvSpPr>
            <p:spPr bwMode="auto">
              <a:xfrm>
                <a:off x="1505" y="2007"/>
                <a:ext cx="0" cy="234"/>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4" name="Freeform 230"/>
              <p:cNvSpPr>
                <a:spLocks/>
              </p:cNvSpPr>
              <p:nvPr/>
            </p:nvSpPr>
            <p:spPr bwMode="auto">
              <a:xfrm>
                <a:off x="1569" y="2007"/>
                <a:ext cx="0" cy="234"/>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grpSp>
        <p:nvGrpSpPr>
          <p:cNvPr id="2093" name="Group 231"/>
          <p:cNvGrpSpPr>
            <a:grpSpLocks/>
          </p:cNvGrpSpPr>
          <p:nvPr/>
        </p:nvGrpSpPr>
        <p:grpSpPr bwMode="auto">
          <a:xfrm>
            <a:off x="2044304" y="1881190"/>
            <a:ext cx="152400" cy="391716"/>
            <a:chOff x="1459" y="1674"/>
            <a:chExt cx="118" cy="567"/>
          </a:xfrm>
        </p:grpSpPr>
        <p:grpSp>
          <p:nvGrpSpPr>
            <p:cNvPr id="2094" name="Group 232"/>
            <p:cNvGrpSpPr>
              <a:grpSpLocks/>
            </p:cNvGrpSpPr>
            <p:nvPr/>
          </p:nvGrpSpPr>
          <p:grpSpPr bwMode="auto">
            <a:xfrm>
              <a:off x="1489" y="1674"/>
              <a:ext cx="88" cy="268"/>
              <a:chOff x="1489" y="1674"/>
              <a:chExt cx="88" cy="268"/>
            </a:xfrm>
          </p:grpSpPr>
          <p:sp>
            <p:nvSpPr>
              <p:cNvPr id="2103" name="Freeform 234"/>
              <p:cNvSpPr>
                <a:spLocks/>
              </p:cNvSpPr>
              <p:nvPr/>
            </p:nvSpPr>
            <p:spPr bwMode="auto">
              <a:xfrm>
                <a:off x="1489" y="1708"/>
                <a:ext cx="0" cy="234"/>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4" name="Freeform 235"/>
              <p:cNvSpPr>
                <a:spLocks/>
              </p:cNvSpPr>
              <p:nvPr/>
            </p:nvSpPr>
            <p:spPr bwMode="auto">
              <a:xfrm>
                <a:off x="1517" y="1678"/>
                <a:ext cx="0" cy="234"/>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5" name="Freeform 236"/>
              <p:cNvSpPr>
                <a:spLocks/>
              </p:cNvSpPr>
              <p:nvPr/>
            </p:nvSpPr>
            <p:spPr bwMode="auto">
              <a:xfrm>
                <a:off x="1557" y="1674"/>
                <a:ext cx="0" cy="234"/>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6" name="Freeform 237"/>
              <p:cNvSpPr>
                <a:spLocks/>
              </p:cNvSpPr>
              <p:nvPr/>
            </p:nvSpPr>
            <p:spPr bwMode="auto">
              <a:xfrm>
                <a:off x="1577" y="1691"/>
                <a:ext cx="0" cy="234"/>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095" name="Group 238"/>
            <p:cNvGrpSpPr>
              <a:grpSpLocks/>
            </p:cNvGrpSpPr>
            <p:nvPr/>
          </p:nvGrpSpPr>
          <p:grpSpPr bwMode="auto">
            <a:xfrm>
              <a:off x="1459" y="1706"/>
              <a:ext cx="113" cy="535"/>
              <a:chOff x="1459" y="1706"/>
              <a:chExt cx="113" cy="535"/>
            </a:xfrm>
          </p:grpSpPr>
          <p:sp>
            <p:nvSpPr>
              <p:cNvPr id="2096" name="Freeform 239"/>
              <p:cNvSpPr>
                <a:spLocks/>
              </p:cNvSpPr>
              <p:nvPr/>
            </p:nvSpPr>
            <p:spPr bwMode="auto">
              <a:xfrm>
                <a:off x="1496" y="1792"/>
                <a:ext cx="0" cy="234"/>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97" name="Freeform 240"/>
              <p:cNvSpPr>
                <a:spLocks/>
              </p:cNvSpPr>
              <p:nvPr/>
            </p:nvSpPr>
            <p:spPr bwMode="auto">
              <a:xfrm>
                <a:off x="1572" y="1706"/>
                <a:ext cx="0" cy="234"/>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98" name="Freeform 241"/>
              <p:cNvSpPr>
                <a:spLocks/>
              </p:cNvSpPr>
              <p:nvPr/>
            </p:nvSpPr>
            <p:spPr bwMode="auto">
              <a:xfrm>
                <a:off x="1459" y="1892"/>
                <a:ext cx="0" cy="234"/>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99" name="Freeform 242"/>
              <p:cNvSpPr>
                <a:spLocks/>
              </p:cNvSpPr>
              <p:nvPr/>
            </p:nvSpPr>
            <p:spPr bwMode="auto">
              <a:xfrm>
                <a:off x="1527" y="1886"/>
                <a:ext cx="0" cy="234"/>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0" name="Freeform 243"/>
              <p:cNvSpPr>
                <a:spLocks/>
              </p:cNvSpPr>
              <p:nvPr/>
            </p:nvSpPr>
            <p:spPr bwMode="auto">
              <a:xfrm>
                <a:off x="1505" y="2007"/>
                <a:ext cx="0" cy="234"/>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1" name="Freeform 244"/>
              <p:cNvSpPr>
                <a:spLocks/>
              </p:cNvSpPr>
              <p:nvPr/>
            </p:nvSpPr>
            <p:spPr bwMode="auto">
              <a:xfrm>
                <a:off x="1569" y="2007"/>
                <a:ext cx="0" cy="234"/>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graphicFrame>
        <p:nvGraphicFramePr>
          <p:cNvPr id="2054" name="Object 245"/>
          <p:cNvGraphicFramePr>
            <a:graphicFrameLocks noChangeAspect="1"/>
          </p:cNvGraphicFramePr>
          <p:nvPr/>
        </p:nvGraphicFramePr>
        <p:xfrm>
          <a:off x="1220391" y="1231109"/>
          <a:ext cx="167878" cy="271463"/>
        </p:xfrm>
        <a:graphic>
          <a:graphicData uri="http://schemas.openxmlformats.org/presentationml/2006/ole">
            <mc:AlternateContent xmlns:mc="http://schemas.openxmlformats.org/markup-compatibility/2006">
              <mc:Choice xmlns:v="urn:schemas-microsoft-com:vml" Requires="v">
                <p:oleObj spid="_x0000_s39030" name="Visio" r:id="rId19" imgW="757891" imgH="1477815" progId="Visio.Drawing.11">
                  <p:embed/>
                </p:oleObj>
              </mc:Choice>
              <mc:Fallback>
                <p:oleObj name="Visio" r:id="rId19" imgW="757891" imgH="1477815" progId="Visio.Drawing.11">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20391" y="1231109"/>
                        <a:ext cx="167878"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79" name="Line 246"/>
          <p:cNvSpPr>
            <a:spLocks noChangeShapeType="1"/>
          </p:cNvSpPr>
          <p:nvPr/>
        </p:nvSpPr>
        <p:spPr bwMode="auto">
          <a:xfrm flipV="1">
            <a:off x="848916" y="4579144"/>
            <a:ext cx="6048375" cy="34529"/>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945399" name="Text Box 247"/>
          <p:cNvSpPr txBox="1">
            <a:spLocks noChangeArrowheads="1"/>
          </p:cNvSpPr>
          <p:nvPr/>
        </p:nvSpPr>
        <p:spPr bwMode="auto">
          <a:xfrm>
            <a:off x="3607594" y="2622947"/>
            <a:ext cx="1404938" cy="47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sz="825" b="1" i="0" dirty="0"/>
              <a:t>Human interaction with software systam</a:t>
            </a:r>
          </a:p>
          <a:p>
            <a:pPr eaLnBrk="1" hangingPunct="1"/>
            <a:r>
              <a:rPr lang="sv-SE" altLang="sv-SE" sz="825" i="0" dirty="0"/>
              <a:t>(in UML Use cases)</a:t>
            </a:r>
          </a:p>
        </p:txBody>
      </p:sp>
      <p:sp>
        <p:nvSpPr>
          <p:cNvPr id="248" name="Text Box 5"/>
          <p:cNvSpPr txBox="1">
            <a:spLocks noChangeArrowheads="1"/>
          </p:cNvSpPr>
          <p:nvPr/>
        </p:nvSpPr>
        <p:spPr bwMode="auto">
          <a:xfrm>
            <a:off x="5522119" y="1087041"/>
            <a:ext cx="1458516" cy="47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sz="825" b="1" i="0" dirty="0"/>
              <a:t>Business process model  </a:t>
            </a:r>
            <a:r>
              <a:rPr lang="sv-SE" altLang="sv-SE" sz="825" i="0" dirty="0"/>
              <a:t>of business activities</a:t>
            </a:r>
          </a:p>
          <a:p>
            <a:pPr eaLnBrk="1" hangingPunct="1"/>
            <a:r>
              <a:rPr lang="sv-SE" altLang="sv-SE" sz="825" i="0" dirty="0"/>
              <a:t>(in UML Activity diagram)</a:t>
            </a:r>
          </a:p>
        </p:txBody>
      </p:sp>
      <p:grpSp>
        <p:nvGrpSpPr>
          <p:cNvPr id="2082" name="Group 6"/>
          <p:cNvGrpSpPr>
            <a:grpSpLocks/>
          </p:cNvGrpSpPr>
          <p:nvPr/>
        </p:nvGrpSpPr>
        <p:grpSpPr bwMode="auto">
          <a:xfrm>
            <a:off x="5630467" y="1609632"/>
            <a:ext cx="648890" cy="647700"/>
            <a:chOff x="3152" y="1480"/>
            <a:chExt cx="545" cy="544"/>
          </a:xfrm>
        </p:grpSpPr>
        <p:sp>
          <p:nvSpPr>
            <p:cNvPr id="2083" name="AutoShape 7"/>
            <p:cNvSpPr>
              <a:spLocks noChangeArrowheads="1"/>
            </p:cNvSpPr>
            <p:nvPr/>
          </p:nvSpPr>
          <p:spPr bwMode="auto">
            <a:xfrm>
              <a:off x="3152" y="1480"/>
              <a:ext cx="182" cy="91"/>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84" name="AutoShape 8"/>
            <p:cNvSpPr>
              <a:spLocks noChangeArrowheads="1"/>
            </p:cNvSpPr>
            <p:nvPr/>
          </p:nvSpPr>
          <p:spPr bwMode="auto">
            <a:xfrm>
              <a:off x="3515" y="1480"/>
              <a:ext cx="182" cy="91"/>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85" name="Line 9"/>
            <p:cNvSpPr>
              <a:spLocks noChangeShapeType="1"/>
            </p:cNvSpPr>
            <p:nvPr/>
          </p:nvSpPr>
          <p:spPr bwMode="auto">
            <a:xfrm>
              <a:off x="3243" y="1571"/>
              <a:ext cx="181" cy="1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086" name="Line 10"/>
            <p:cNvSpPr>
              <a:spLocks noChangeShapeType="1"/>
            </p:cNvSpPr>
            <p:nvPr/>
          </p:nvSpPr>
          <p:spPr bwMode="auto">
            <a:xfrm flipH="1">
              <a:off x="3424" y="1571"/>
              <a:ext cx="227" cy="1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087" name="Line 11"/>
            <p:cNvSpPr>
              <a:spLocks noChangeShapeType="1"/>
            </p:cNvSpPr>
            <p:nvPr/>
          </p:nvSpPr>
          <p:spPr bwMode="auto">
            <a:xfrm>
              <a:off x="3244" y="1707"/>
              <a:ext cx="3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088" name="Line 12"/>
            <p:cNvSpPr>
              <a:spLocks noChangeShapeType="1"/>
            </p:cNvSpPr>
            <p:nvPr/>
          </p:nvSpPr>
          <p:spPr bwMode="auto">
            <a:xfrm>
              <a:off x="3424" y="1707"/>
              <a:ext cx="0" cy="22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089" name="AutoShape 13"/>
            <p:cNvSpPr>
              <a:spLocks noChangeArrowheads="1"/>
            </p:cNvSpPr>
            <p:nvPr/>
          </p:nvSpPr>
          <p:spPr bwMode="auto">
            <a:xfrm>
              <a:off x="3334" y="1933"/>
              <a:ext cx="182" cy="91"/>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334" name="Group 189"/>
          <p:cNvGrpSpPr>
            <a:grpSpLocks/>
          </p:cNvGrpSpPr>
          <p:nvPr/>
        </p:nvGrpSpPr>
        <p:grpSpPr bwMode="auto">
          <a:xfrm>
            <a:off x="1789211" y="1204549"/>
            <a:ext cx="230071" cy="321341"/>
            <a:chOff x="1459" y="1674"/>
            <a:chExt cx="210" cy="549"/>
          </a:xfrm>
        </p:grpSpPr>
        <p:grpSp>
          <p:nvGrpSpPr>
            <p:cNvPr id="335" name="Group 190"/>
            <p:cNvGrpSpPr>
              <a:grpSpLocks/>
            </p:cNvGrpSpPr>
            <p:nvPr/>
          </p:nvGrpSpPr>
          <p:grpSpPr bwMode="auto">
            <a:xfrm>
              <a:off x="1489" y="1674"/>
              <a:ext cx="115" cy="95"/>
              <a:chOff x="1489" y="1674"/>
              <a:chExt cx="115" cy="95"/>
            </a:xfrm>
          </p:grpSpPr>
          <p:sp>
            <p:nvSpPr>
              <p:cNvPr id="343"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4"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5"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6"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7"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336" name="Group 196"/>
            <p:cNvGrpSpPr>
              <a:grpSpLocks/>
            </p:cNvGrpSpPr>
            <p:nvPr/>
          </p:nvGrpSpPr>
          <p:grpSpPr bwMode="auto">
            <a:xfrm>
              <a:off x="1459" y="1706"/>
              <a:ext cx="210" cy="517"/>
              <a:chOff x="1459" y="1706"/>
              <a:chExt cx="210" cy="517"/>
            </a:xfrm>
          </p:grpSpPr>
          <p:sp>
            <p:nvSpPr>
              <p:cNvPr id="337"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38"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39"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0"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1"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2"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390" name="Group 189"/>
          <p:cNvGrpSpPr>
            <a:grpSpLocks/>
          </p:cNvGrpSpPr>
          <p:nvPr/>
        </p:nvGrpSpPr>
        <p:grpSpPr bwMode="auto">
          <a:xfrm>
            <a:off x="1941611" y="1356949"/>
            <a:ext cx="230071" cy="321341"/>
            <a:chOff x="1459" y="1674"/>
            <a:chExt cx="210" cy="549"/>
          </a:xfrm>
        </p:grpSpPr>
        <p:grpSp>
          <p:nvGrpSpPr>
            <p:cNvPr id="391" name="Group 190"/>
            <p:cNvGrpSpPr>
              <a:grpSpLocks/>
            </p:cNvGrpSpPr>
            <p:nvPr/>
          </p:nvGrpSpPr>
          <p:grpSpPr bwMode="auto">
            <a:xfrm>
              <a:off x="1489" y="1674"/>
              <a:ext cx="115" cy="95"/>
              <a:chOff x="1489" y="1674"/>
              <a:chExt cx="115" cy="95"/>
            </a:xfrm>
          </p:grpSpPr>
          <p:sp>
            <p:nvSpPr>
              <p:cNvPr id="399"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0"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1"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2"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3"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392" name="Group 196"/>
            <p:cNvGrpSpPr>
              <a:grpSpLocks/>
            </p:cNvGrpSpPr>
            <p:nvPr/>
          </p:nvGrpSpPr>
          <p:grpSpPr bwMode="auto">
            <a:xfrm>
              <a:off x="1459" y="1706"/>
              <a:ext cx="210" cy="517"/>
              <a:chOff x="1459" y="1706"/>
              <a:chExt cx="210" cy="517"/>
            </a:xfrm>
          </p:grpSpPr>
          <p:sp>
            <p:nvSpPr>
              <p:cNvPr id="393"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4"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5"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6"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7"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8"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04" name="Group 189"/>
          <p:cNvGrpSpPr>
            <a:grpSpLocks/>
          </p:cNvGrpSpPr>
          <p:nvPr/>
        </p:nvGrpSpPr>
        <p:grpSpPr bwMode="auto">
          <a:xfrm>
            <a:off x="1798736" y="1661749"/>
            <a:ext cx="230071" cy="321341"/>
            <a:chOff x="1459" y="1674"/>
            <a:chExt cx="210" cy="549"/>
          </a:xfrm>
        </p:grpSpPr>
        <p:grpSp>
          <p:nvGrpSpPr>
            <p:cNvPr id="405" name="Group 190"/>
            <p:cNvGrpSpPr>
              <a:grpSpLocks/>
            </p:cNvGrpSpPr>
            <p:nvPr/>
          </p:nvGrpSpPr>
          <p:grpSpPr bwMode="auto">
            <a:xfrm>
              <a:off x="1489" y="1674"/>
              <a:ext cx="115" cy="95"/>
              <a:chOff x="1489" y="1674"/>
              <a:chExt cx="115" cy="95"/>
            </a:xfrm>
          </p:grpSpPr>
          <p:sp>
            <p:nvSpPr>
              <p:cNvPr id="413"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4"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5"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6"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7"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06" name="Group 196"/>
            <p:cNvGrpSpPr>
              <a:grpSpLocks/>
            </p:cNvGrpSpPr>
            <p:nvPr/>
          </p:nvGrpSpPr>
          <p:grpSpPr bwMode="auto">
            <a:xfrm>
              <a:off x="1459" y="1706"/>
              <a:ext cx="210" cy="517"/>
              <a:chOff x="1459" y="1706"/>
              <a:chExt cx="210" cy="517"/>
            </a:xfrm>
          </p:grpSpPr>
          <p:sp>
            <p:nvSpPr>
              <p:cNvPr id="407"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8"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9"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0"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1"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2"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18" name="Group 189"/>
          <p:cNvGrpSpPr>
            <a:grpSpLocks/>
          </p:cNvGrpSpPr>
          <p:nvPr/>
        </p:nvGrpSpPr>
        <p:grpSpPr bwMode="auto">
          <a:xfrm>
            <a:off x="1951136" y="1814149"/>
            <a:ext cx="230071" cy="321341"/>
            <a:chOff x="1459" y="1674"/>
            <a:chExt cx="210" cy="549"/>
          </a:xfrm>
        </p:grpSpPr>
        <p:grpSp>
          <p:nvGrpSpPr>
            <p:cNvPr id="419" name="Group 190"/>
            <p:cNvGrpSpPr>
              <a:grpSpLocks/>
            </p:cNvGrpSpPr>
            <p:nvPr/>
          </p:nvGrpSpPr>
          <p:grpSpPr bwMode="auto">
            <a:xfrm>
              <a:off x="1489" y="1674"/>
              <a:ext cx="115" cy="95"/>
              <a:chOff x="1489" y="1674"/>
              <a:chExt cx="115" cy="95"/>
            </a:xfrm>
          </p:grpSpPr>
          <p:sp>
            <p:nvSpPr>
              <p:cNvPr id="427"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8"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9"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0"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1"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20" name="Group 196"/>
            <p:cNvGrpSpPr>
              <a:grpSpLocks/>
            </p:cNvGrpSpPr>
            <p:nvPr/>
          </p:nvGrpSpPr>
          <p:grpSpPr bwMode="auto">
            <a:xfrm>
              <a:off x="1459" y="1706"/>
              <a:ext cx="210" cy="517"/>
              <a:chOff x="1459" y="1706"/>
              <a:chExt cx="210" cy="517"/>
            </a:xfrm>
          </p:grpSpPr>
          <p:sp>
            <p:nvSpPr>
              <p:cNvPr id="421"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2"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3"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4"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5"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6"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32" name="Group 189"/>
          <p:cNvGrpSpPr>
            <a:grpSpLocks/>
          </p:cNvGrpSpPr>
          <p:nvPr/>
        </p:nvGrpSpPr>
        <p:grpSpPr bwMode="auto">
          <a:xfrm>
            <a:off x="969939" y="2613068"/>
            <a:ext cx="230071" cy="321341"/>
            <a:chOff x="1459" y="1674"/>
            <a:chExt cx="210" cy="549"/>
          </a:xfrm>
        </p:grpSpPr>
        <p:grpSp>
          <p:nvGrpSpPr>
            <p:cNvPr id="433" name="Group 190"/>
            <p:cNvGrpSpPr>
              <a:grpSpLocks/>
            </p:cNvGrpSpPr>
            <p:nvPr/>
          </p:nvGrpSpPr>
          <p:grpSpPr bwMode="auto">
            <a:xfrm>
              <a:off x="1489" y="1674"/>
              <a:ext cx="115" cy="95"/>
              <a:chOff x="1489" y="1674"/>
              <a:chExt cx="115" cy="95"/>
            </a:xfrm>
          </p:grpSpPr>
          <p:sp>
            <p:nvSpPr>
              <p:cNvPr id="441"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2"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3"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4"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5"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34" name="Group 196"/>
            <p:cNvGrpSpPr>
              <a:grpSpLocks/>
            </p:cNvGrpSpPr>
            <p:nvPr/>
          </p:nvGrpSpPr>
          <p:grpSpPr bwMode="auto">
            <a:xfrm>
              <a:off x="1459" y="1706"/>
              <a:ext cx="210" cy="517"/>
              <a:chOff x="1459" y="1706"/>
              <a:chExt cx="210" cy="517"/>
            </a:xfrm>
          </p:grpSpPr>
          <p:sp>
            <p:nvSpPr>
              <p:cNvPr id="435"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6"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7"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8"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9"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0"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46" name="Group 189"/>
          <p:cNvGrpSpPr>
            <a:grpSpLocks/>
          </p:cNvGrpSpPr>
          <p:nvPr/>
        </p:nvGrpSpPr>
        <p:grpSpPr bwMode="auto">
          <a:xfrm>
            <a:off x="1836086" y="2631347"/>
            <a:ext cx="230071" cy="321341"/>
            <a:chOff x="1459" y="1674"/>
            <a:chExt cx="210" cy="549"/>
          </a:xfrm>
        </p:grpSpPr>
        <p:grpSp>
          <p:nvGrpSpPr>
            <p:cNvPr id="447" name="Group 190"/>
            <p:cNvGrpSpPr>
              <a:grpSpLocks/>
            </p:cNvGrpSpPr>
            <p:nvPr/>
          </p:nvGrpSpPr>
          <p:grpSpPr bwMode="auto">
            <a:xfrm>
              <a:off x="1489" y="1674"/>
              <a:ext cx="115" cy="95"/>
              <a:chOff x="1489" y="1674"/>
              <a:chExt cx="115" cy="95"/>
            </a:xfrm>
          </p:grpSpPr>
          <p:sp>
            <p:nvSpPr>
              <p:cNvPr id="455"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6"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7"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8"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9"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48" name="Group 196"/>
            <p:cNvGrpSpPr>
              <a:grpSpLocks/>
            </p:cNvGrpSpPr>
            <p:nvPr/>
          </p:nvGrpSpPr>
          <p:grpSpPr bwMode="auto">
            <a:xfrm>
              <a:off x="1459" y="1706"/>
              <a:ext cx="210" cy="517"/>
              <a:chOff x="1459" y="1706"/>
              <a:chExt cx="210" cy="517"/>
            </a:xfrm>
          </p:grpSpPr>
          <p:sp>
            <p:nvSpPr>
              <p:cNvPr id="449"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0"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1"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2"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3"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4"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60" name="Group 189"/>
          <p:cNvGrpSpPr>
            <a:grpSpLocks/>
          </p:cNvGrpSpPr>
          <p:nvPr/>
        </p:nvGrpSpPr>
        <p:grpSpPr bwMode="auto">
          <a:xfrm>
            <a:off x="2731609" y="2659713"/>
            <a:ext cx="230071" cy="321341"/>
            <a:chOff x="1459" y="1674"/>
            <a:chExt cx="210" cy="549"/>
          </a:xfrm>
        </p:grpSpPr>
        <p:grpSp>
          <p:nvGrpSpPr>
            <p:cNvPr id="461" name="Group 190"/>
            <p:cNvGrpSpPr>
              <a:grpSpLocks/>
            </p:cNvGrpSpPr>
            <p:nvPr/>
          </p:nvGrpSpPr>
          <p:grpSpPr bwMode="auto">
            <a:xfrm>
              <a:off x="1489" y="1674"/>
              <a:ext cx="115" cy="95"/>
              <a:chOff x="1489" y="1674"/>
              <a:chExt cx="115" cy="95"/>
            </a:xfrm>
          </p:grpSpPr>
          <p:sp>
            <p:nvSpPr>
              <p:cNvPr id="469"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70"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71"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72"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73"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62" name="Group 196"/>
            <p:cNvGrpSpPr>
              <a:grpSpLocks/>
            </p:cNvGrpSpPr>
            <p:nvPr/>
          </p:nvGrpSpPr>
          <p:grpSpPr bwMode="auto">
            <a:xfrm>
              <a:off x="1459" y="1706"/>
              <a:ext cx="210" cy="517"/>
              <a:chOff x="1459" y="1706"/>
              <a:chExt cx="210" cy="517"/>
            </a:xfrm>
          </p:grpSpPr>
          <p:sp>
            <p:nvSpPr>
              <p:cNvPr id="463"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4"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5"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6"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7"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8"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sp>
        <p:nvSpPr>
          <p:cNvPr id="261" name="Oval 260"/>
          <p:cNvSpPr/>
          <p:nvPr/>
        </p:nvSpPr>
        <p:spPr>
          <a:xfrm>
            <a:off x="874393" y="2326793"/>
            <a:ext cx="2431103" cy="984593"/>
          </a:xfrm>
          <a:prstGeom prst="ellipse">
            <a:avLst/>
          </a:prstGeom>
          <a:solidFill>
            <a:schemeClr val="lt1">
              <a:alpha val="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dirty="0"/>
          </a:p>
        </p:txBody>
      </p:sp>
    </p:spTree>
    <p:custDataLst>
      <p:tags r:id="rId2"/>
    </p:custDataLst>
    <p:extLst>
      <p:ext uri="{BB962C8B-B14F-4D97-AF65-F5344CB8AC3E}">
        <p14:creationId xmlns:p14="http://schemas.microsoft.com/office/powerpoint/2010/main" val="2470737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9" name="Slide Number Placeholder 6"/>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50" i="1">
                <a:solidFill>
                  <a:schemeClr val="tx1"/>
                </a:solidFill>
                <a:latin typeface="Arial" panose="020B0604020202020204" pitchFamily="34" charset="0"/>
              </a:defRPr>
            </a:lvl1pPr>
            <a:lvl2pPr marL="557213" indent="-214313" eaLnBrk="0" hangingPunct="0">
              <a:defRPr sz="1050" i="1">
                <a:solidFill>
                  <a:schemeClr val="tx1"/>
                </a:solidFill>
                <a:latin typeface="Arial" panose="020B0604020202020204" pitchFamily="34" charset="0"/>
              </a:defRPr>
            </a:lvl2pPr>
            <a:lvl3pPr marL="857250" indent="-171450" eaLnBrk="0" hangingPunct="0">
              <a:defRPr sz="1050" i="1">
                <a:solidFill>
                  <a:schemeClr val="tx1"/>
                </a:solidFill>
                <a:latin typeface="Arial" panose="020B0604020202020204" pitchFamily="34" charset="0"/>
              </a:defRPr>
            </a:lvl3pPr>
            <a:lvl4pPr marL="1200150" indent="-171450" eaLnBrk="0" hangingPunct="0">
              <a:defRPr sz="1050" i="1">
                <a:solidFill>
                  <a:schemeClr val="tx1"/>
                </a:solidFill>
                <a:latin typeface="Arial" panose="020B0604020202020204" pitchFamily="34" charset="0"/>
              </a:defRPr>
            </a:lvl4pPr>
            <a:lvl5pPr marL="1543050" indent="-171450" eaLnBrk="0" hangingPunct="0">
              <a:defRPr sz="1050" i="1">
                <a:solidFill>
                  <a:schemeClr val="tx1"/>
                </a:solidFill>
                <a:latin typeface="Arial" panose="020B0604020202020204" pitchFamily="34" charset="0"/>
              </a:defRPr>
            </a:lvl5pPr>
            <a:lvl6pPr marL="1885950" indent="-171450" eaLnBrk="0" fontAlgn="base" hangingPunct="0">
              <a:spcBef>
                <a:spcPct val="0"/>
              </a:spcBef>
              <a:spcAft>
                <a:spcPct val="0"/>
              </a:spcAft>
              <a:defRPr sz="1050" i="1">
                <a:solidFill>
                  <a:schemeClr val="tx1"/>
                </a:solidFill>
                <a:latin typeface="Arial" panose="020B0604020202020204" pitchFamily="34" charset="0"/>
              </a:defRPr>
            </a:lvl6pPr>
            <a:lvl7pPr marL="2228850" indent="-171450" eaLnBrk="0" fontAlgn="base" hangingPunct="0">
              <a:spcBef>
                <a:spcPct val="0"/>
              </a:spcBef>
              <a:spcAft>
                <a:spcPct val="0"/>
              </a:spcAft>
              <a:defRPr sz="1050" i="1">
                <a:solidFill>
                  <a:schemeClr val="tx1"/>
                </a:solidFill>
                <a:latin typeface="Arial" panose="020B0604020202020204" pitchFamily="34" charset="0"/>
              </a:defRPr>
            </a:lvl7pPr>
            <a:lvl8pPr marL="2571750" indent="-171450" eaLnBrk="0" fontAlgn="base" hangingPunct="0">
              <a:spcBef>
                <a:spcPct val="0"/>
              </a:spcBef>
              <a:spcAft>
                <a:spcPct val="0"/>
              </a:spcAft>
              <a:defRPr sz="1050" i="1">
                <a:solidFill>
                  <a:schemeClr val="tx1"/>
                </a:solidFill>
                <a:latin typeface="Arial" panose="020B0604020202020204" pitchFamily="34" charset="0"/>
              </a:defRPr>
            </a:lvl8pPr>
            <a:lvl9pPr marL="2914650" indent="-171450" eaLnBrk="0" fontAlgn="base" hangingPunct="0">
              <a:spcBef>
                <a:spcPct val="0"/>
              </a:spcBef>
              <a:spcAft>
                <a:spcPct val="0"/>
              </a:spcAft>
              <a:defRPr sz="1050" i="1">
                <a:solidFill>
                  <a:schemeClr val="tx1"/>
                </a:solidFill>
                <a:latin typeface="Arial" panose="020B0604020202020204" pitchFamily="34" charset="0"/>
              </a:defRPr>
            </a:lvl9pPr>
          </a:lstStyle>
          <a:p>
            <a:pPr eaLnBrk="1" hangingPunct="1"/>
            <a:fld id="{5B4BA0C9-5942-499A-860C-5A7146411296}" type="slidenum">
              <a:rPr lang="sv-SE" altLang="sv-SE" sz="750" i="0"/>
              <a:pPr eaLnBrk="1" hangingPunct="1"/>
              <a:t>7</a:t>
            </a:fld>
            <a:endParaRPr lang="sv-SE" altLang="sv-SE" sz="750" i="0"/>
          </a:p>
        </p:txBody>
      </p:sp>
      <p:sp>
        <p:nvSpPr>
          <p:cNvPr id="2060" name="Rectangle 2"/>
          <p:cNvSpPr>
            <a:spLocks noGrp="1" noChangeArrowheads="1"/>
          </p:cNvSpPr>
          <p:nvPr>
            <p:ph type="title" sz="quarter"/>
          </p:nvPr>
        </p:nvSpPr>
        <p:spPr/>
        <p:txBody>
          <a:bodyPr/>
          <a:lstStyle/>
          <a:p>
            <a:pPr eaLnBrk="1" hangingPunct="1"/>
            <a:r>
              <a:rPr lang="sv-SE" altLang="sv-SE" dirty="0"/>
              <a:t>Real World and Models</a:t>
            </a:r>
          </a:p>
        </p:txBody>
      </p:sp>
      <p:sp>
        <p:nvSpPr>
          <p:cNvPr id="2061" name="Line 3"/>
          <p:cNvSpPr>
            <a:spLocks noChangeShapeType="1"/>
          </p:cNvSpPr>
          <p:nvPr/>
        </p:nvSpPr>
        <p:spPr bwMode="auto">
          <a:xfrm flipV="1">
            <a:off x="848916" y="3183731"/>
            <a:ext cx="6048375" cy="25004"/>
          </a:xfrm>
          <a:prstGeom prst="line">
            <a:avLst/>
          </a:prstGeom>
          <a:noFill/>
          <a:ln w="63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062" name="Line 4"/>
          <p:cNvSpPr>
            <a:spLocks noChangeShapeType="1"/>
          </p:cNvSpPr>
          <p:nvPr/>
        </p:nvSpPr>
        <p:spPr bwMode="auto">
          <a:xfrm flipV="1">
            <a:off x="848916" y="2472929"/>
            <a:ext cx="6048375" cy="9525"/>
          </a:xfrm>
          <a:prstGeom prst="line">
            <a:avLst/>
          </a:prstGeom>
          <a:noFill/>
          <a:ln w="63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945194" name="Text Box 42"/>
          <p:cNvSpPr txBox="1">
            <a:spLocks noChangeArrowheads="1"/>
          </p:cNvSpPr>
          <p:nvPr/>
        </p:nvSpPr>
        <p:spPr bwMode="auto">
          <a:xfrm>
            <a:off x="4575572" y="3338512"/>
            <a:ext cx="1203722" cy="72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algn="r" eaLnBrk="1" hangingPunct="1"/>
            <a:r>
              <a:rPr lang="sv-SE" altLang="sv-SE" sz="825" b="1" i="0" dirty="0"/>
              <a:t>Interaction </a:t>
            </a:r>
          </a:p>
          <a:p>
            <a:pPr algn="r" eaLnBrk="1" hangingPunct="1"/>
            <a:r>
              <a:rPr lang="sv-SE" altLang="sv-SE" sz="825" b="1" i="0" dirty="0"/>
              <a:t>between software objekts  </a:t>
            </a:r>
          </a:p>
          <a:p>
            <a:pPr algn="r" eaLnBrk="1" hangingPunct="1"/>
            <a:r>
              <a:rPr lang="sv-SE" altLang="sv-SE" sz="825" i="0" dirty="0"/>
              <a:t>(in UML Sequence   diagram)</a:t>
            </a:r>
          </a:p>
        </p:txBody>
      </p:sp>
      <p:grpSp>
        <p:nvGrpSpPr>
          <p:cNvPr id="2064" name="Group 43"/>
          <p:cNvGrpSpPr>
            <a:grpSpLocks/>
          </p:cNvGrpSpPr>
          <p:nvPr/>
        </p:nvGrpSpPr>
        <p:grpSpPr bwMode="auto">
          <a:xfrm>
            <a:off x="5847160" y="3390900"/>
            <a:ext cx="919163" cy="396479"/>
            <a:chOff x="4648" y="3324"/>
            <a:chExt cx="772" cy="333"/>
          </a:xfrm>
        </p:grpSpPr>
        <p:grpSp>
          <p:nvGrpSpPr>
            <p:cNvPr id="2248" name="Group 44"/>
            <p:cNvGrpSpPr>
              <a:grpSpLocks/>
            </p:cNvGrpSpPr>
            <p:nvPr/>
          </p:nvGrpSpPr>
          <p:grpSpPr bwMode="auto">
            <a:xfrm>
              <a:off x="4732" y="3359"/>
              <a:ext cx="621" cy="298"/>
              <a:chOff x="4596" y="2089"/>
              <a:chExt cx="621" cy="298"/>
            </a:xfrm>
          </p:grpSpPr>
          <p:sp>
            <p:nvSpPr>
              <p:cNvPr id="2252" name="Line 45"/>
              <p:cNvSpPr>
                <a:spLocks noChangeShapeType="1"/>
              </p:cNvSpPr>
              <p:nvPr/>
            </p:nvSpPr>
            <p:spPr bwMode="auto">
              <a:xfrm>
                <a:off x="4620" y="2115"/>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53" name="Line 46"/>
              <p:cNvSpPr>
                <a:spLocks noChangeShapeType="1"/>
              </p:cNvSpPr>
              <p:nvPr/>
            </p:nvSpPr>
            <p:spPr bwMode="auto">
              <a:xfrm>
                <a:off x="5193" y="2115"/>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54" name="Line 47"/>
              <p:cNvSpPr>
                <a:spLocks noChangeShapeType="1"/>
              </p:cNvSpPr>
              <p:nvPr/>
            </p:nvSpPr>
            <p:spPr bwMode="auto">
              <a:xfrm>
                <a:off x="4921" y="2115"/>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55" name="Rectangle 48"/>
              <p:cNvSpPr>
                <a:spLocks noChangeArrowheads="1"/>
              </p:cNvSpPr>
              <p:nvPr/>
            </p:nvSpPr>
            <p:spPr bwMode="auto">
              <a:xfrm>
                <a:off x="4596" y="2089"/>
                <a:ext cx="45" cy="136"/>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56" name="Rectangle 49"/>
              <p:cNvSpPr>
                <a:spLocks noChangeArrowheads="1"/>
              </p:cNvSpPr>
              <p:nvPr/>
            </p:nvSpPr>
            <p:spPr bwMode="auto">
              <a:xfrm>
                <a:off x="4892" y="2225"/>
                <a:ext cx="45" cy="136"/>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57" name="Line 50"/>
              <p:cNvSpPr>
                <a:spLocks noChangeShapeType="1"/>
              </p:cNvSpPr>
              <p:nvPr/>
            </p:nvSpPr>
            <p:spPr bwMode="auto">
              <a:xfrm>
                <a:off x="4641" y="2221"/>
                <a:ext cx="27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258" name="Line 51"/>
              <p:cNvSpPr>
                <a:spLocks noChangeShapeType="1"/>
              </p:cNvSpPr>
              <p:nvPr/>
            </p:nvSpPr>
            <p:spPr bwMode="auto">
              <a:xfrm>
                <a:off x="4945" y="2357"/>
                <a:ext cx="27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grpSp>
        <p:sp>
          <p:nvSpPr>
            <p:cNvPr id="2249" name="Rectangle 52"/>
            <p:cNvSpPr>
              <a:spLocks noChangeArrowheads="1"/>
            </p:cNvSpPr>
            <p:nvPr/>
          </p:nvSpPr>
          <p:spPr bwMode="auto">
            <a:xfrm>
              <a:off x="4648" y="3324"/>
              <a:ext cx="182" cy="45"/>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50" name="Rectangle 53"/>
            <p:cNvSpPr>
              <a:spLocks noChangeArrowheads="1"/>
            </p:cNvSpPr>
            <p:nvPr/>
          </p:nvSpPr>
          <p:spPr bwMode="auto">
            <a:xfrm>
              <a:off x="4966" y="3340"/>
              <a:ext cx="182" cy="45"/>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51" name="Rectangle 54"/>
            <p:cNvSpPr>
              <a:spLocks noChangeArrowheads="1"/>
            </p:cNvSpPr>
            <p:nvPr/>
          </p:nvSpPr>
          <p:spPr bwMode="auto">
            <a:xfrm>
              <a:off x="5238" y="3339"/>
              <a:ext cx="182" cy="45"/>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065" name="Group 65"/>
          <p:cNvGrpSpPr>
            <a:grpSpLocks/>
          </p:cNvGrpSpPr>
          <p:nvPr/>
        </p:nvGrpSpPr>
        <p:grpSpPr bwMode="auto">
          <a:xfrm>
            <a:off x="4929188" y="2689622"/>
            <a:ext cx="1026319" cy="270272"/>
            <a:chOff x="3923" y="2523"/>
            <a:chExt cx="862" cy="227"/>
          </a:xfrm>
        </p:grpSpPr>
        <p:sp>
          <p:nvSpPr>
            <p:cNvPr id="2236" name="Oval 66"/>
            <p:cNvSpPr>
              <a:spLocks noChangeArrowheads="1"/>
            </p:cNvSpPr>
            <p:nvPr/>
          </p:nvSpPr>
          <p:spPr bwMode="auto">
            <a:xfrm>
              <a:off x="4286" y="2523"/>
              <a:ext cx="181" cy="91"/>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7" name="Oval 67"/>
            <p:cNvSpPr>
              <a:spLocks noChangeArrowheads="1"/>
            </p:cNvSpPr>
            <p:nvPr/>
          </p:nvSpPr>
          <p:spPr bwMode="auto">
            <a:xfrm>
              <a:off x="4604" y="2523"/>
              <a:ext cx="181" cy="91"/>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8" name="Oval 68"/>
            <p:cNvSpPr>
              <a:spLocks noChangeArrowheads="1"/>
            </p:cNvSpPr>
            <p:nvPr/>
          </p:nvSpPr>
          <p:spPr bwMode="auto">
            <a:xfrm>
              <a:off x="4422" y="2659"/>
              <a:ext cx="181" cy="91"/>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9" name="Line 69"/>
            <p:cNvSpPr>
              <a:spLocks noChangeShapeType="1"/>
            </p:cNvSpPr>
            <p:nvPr/>
          </p:nvSpPr>
          <p:spPr bwMode="auto">
            <a:xfrm flipH="1">
              <a:off x="4467" y="2569"/>
              <a:ext cx="136" cy="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grpSp>
          <p:nvGrpSpPr>
            <p:cNvPr id="2240" name="Group 70"/>
            <p:cNvGrpSpPr>
              <a:grpSpLocks/>
            </p:cNvGrpSpPr>
            <p:nvPr/>
          </p:nvGrpSpPr>
          <p:grpSpPr bwMode="auto">
            <a:xfrm>
              <a:off x="3923" y="2524"/>
              <a:ext cx="151" cy="181"/>
              <a:chOff x="4634" y="3385"/>
              <a:chExt cx="226" cy="408"/>
            </a:xfrm>
          </p:grpSpPr>
          <p:sp>
            <p:nvSpPr>
              <p:cNvPr id="2243" name="Oval 71"/>
              <p:cNvSpPr>
                <a:spLocks noChangeArrowheads="1"/>
              </p:cNvSpPr>
              <p:nvPr/>
            </p:nvSpPr>
            <p:spPr bwMode="auto">
              <a:xfrm>
                <a:off x="4694" y="3385"/>
                <a:ext cx="90" cy="90"/>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44" name="Line 72"/>
              <p:cNvSpPr>
                <a:spLocks noChangeShapeType="1"/>
              </p:cNvSpPr>
              <p:nvPr/>
            </p:nvSpPr>
            <p:spPr bwMode="auto">
              <a:xfrm>
                <a:off x="4740" y="3475"/>
                <a:ext cx="0" cy="2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45" name="Line 73"/>
              <p:cNvSpPr>
                <a:spLocks noChangeShapeType="1"/>
              </p:cNvSpPr>
              <p:nvPr/>
            </p:nvSpPr>
            <p:spPr bwMode="auto">
              <a:xfrm flipH="1">
                <a:off x="4649" y="3702"/>
                <a:ext cx="91"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46" name="Line 74"/>
              <p:cNvSpPr>
                <a:spLocks noChangeShapeType="1"/>
              </p:cNvSpPr>
              <p:nvPr/>
            </p:nvSpPr>
            <p:spPr bwMode="auto">
              <a:xfrm>
                <a:off x="4740" y="3702"/>
                <a:ext cx="9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47" name="Line 75"/>
              <p:cNvSpPr>
                <a:spLocks noChangeShapeType="1"/>
              </p:cNvSpPr>
              <p:nvPr/>
            </p:nvSpPr>
            <p:spPr bwMode="auto">
              <a:xfrm>
                <a:off x="4634" y="3542"/>
                <a:ext cx="22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sp>
          <p:nvSpPr>
            <p:cNvPr id="2241" name="Line 76"/>
            <p:cNvSpPr>
              <a:spLocks noChangeShapeType="1"/>
            </p:cNvSpPr>
            <p:nvPr/>
          </p:nvSpPr>
          <p:spPr bwMode="auto">
            <a:xfrm flipV="1">
              <a:off x="4105" y="2569"/>
              <a:ext cx="181" cy="9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242" name="Line 77"/>
            <p:cNvSpPr>
              <a:spLocks noChangeShapeType="1"/>
            </p:cNvSpPr>
            <p:nvPr/>
          </p:nvSpPr>
          <p:spPr bwMode="auto">
            <a:xfrm>
              <a:off x="4105" y="2659"/>
              <a:ext cx="317" cy="4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grpSp>
      <p:sp>
        <p:nvSpPr>
          <p:cNvPr id="2066" name="Text Box 78"/>
          <p:cNvSpPr txBox="1">
            <a:spLocks noChangeArrowheads="1"/>
          </p:cNvSpPr>
          <p:nvPr/>
        </p:nvSpPr>
        <p:spPr bwMode="auto">
          <a:xfrm>
            <a:off x="2522935" y="4620817"/>
            <a:ext cx="1026319"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sz="825" b="1" i="0"/>
              <a:t>The real world </a:t>
            </a:r>
            <a:endParaRPr lang="en-US" altLang="sv-SE" sz="825" b="1" i="0"/>
          </a:p>
        </p:txBody>
      </p:sp>
      <p:sp>
        <p:nvSpPr>
          <p:cNvPr id="2067" name="Text Box 79"/>
          <p:cNvSpPr txBox="1">
            <a:spLocks noChangeArrowheads="1"/>
          </p:cNvSpPr>
          <p:nvPr/>
        </p:nvSpPr>
        <p:spPr bwMode="auto">
          <a:xfrm>
            <a:off x="3604023" y="4620817"/>
            <a:ext cx="1674019"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sz="825" b="1" i="0"/>
              <a:t>Graphical models/diagram</a:t>
            </a:r>
            <a:endParaRPr lang="en-US" altLang="sv-SE" sz="825" b="1" i="0"/>
          </a:p>
        </p:txBody>
      </p:sp>
      <p:sp>
        <p:nvSpPr>
          <p:cNvPr id="945232" name="Text Box 80"/>
          <p:cNvSpPr txBox="1">
            <a:spLocks noChangeArrowheads="1"/>
          </p:cNvSpPr>
          <p:nvPr/>
        </p:nvSpPr>
        <p:spPr bwMode="auto">
          <a:xfrm>
            <a:off x="3495675" y="1435894"/>
            <a:ext cx="920354" cy="72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algn="r" eaLnBrk="1" hangingPunct="1"/>
            <a:r>
              <a:rPr lang="sv-SE" altLang="sv-SE" sz="825" b="1" i="0" dirty="0"/>
              <a:t>Domain model </a:t>
            </a:r>
            <a:r>
              <a:rPr lang="sv-SE" altLang="sv-SE" sz="825" i="0" dirty="0"/>
              <a:t>of business concepts</a:t>
            </a:r>
          </a:p>
          <a:p>
            <a:pPr algn="r" eaLnBrk="1" hangingPunct="1"/>
            <a:r>
              <a:rPr lang="sv-SE" altLang="sv-SE" sz="825" i="0" dirty="0"/>
              <a:t>(in UML Class diagram)</a:t>
            </a:r>
          </a:p>
        </p:txBody>
      </p:sp>
      <p:grpSp>
        <p:nvGrpSpPr>
          <p:cNvPr id="2069" name="Group 81"/>
          <p:cNvGrpSpPr>
            <a:grpSpLocks/>
          </p:cNvGrpSpPr>
          <p:nvPr/>
        </p:nvGrpSpPr>
        <p:grpSpPr bwMode="auto">
          <a:xfrm>
            <a:off x="4519613" y="1490662"/>
            <a:ext cx="647700" cy="377429"/>
            <a:chOff x="521" y="1071"/>
            <a:chExt cx="2223" cy="1361"/>
          </a:xfrm>
        </p:grpSpPr>
        <p:grpSp>
          <p:nvGrpSpPr>
            <p:cNvPr id="2217" name="Group 82"/>
            <p:cNvGrpSpPr>
              <a:grpSpLocks/>
            </p:cNvGrpSpPr>
            <p:nvPr/>
          </p:nvGrpSpPr>
          <p:grpSpPr bwMode="auto">
            <a:xfrm>
              <a:off x="521" y="1071"/>
              <a:ext cx="590" cy="576"/>
              <a:chOff x="2608" y="1888"/>
              <a:chExt cx="590" cy="576"/>
            </a:xfrm>
          </p:grpSpPr>
          <p:sp>
            <p:nvSpPr>
              <p:cNvPr id="2233" name="Rectangle 83"/>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4" name="Line 84"/>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35" name="Line 85"/>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18" name="Group 86"/>
            <p:cNvGrpSpPr>
              <a:grpSpLocks/>
            </p:cNvGrpSpPr>
            <p:nvPr/>
          </p:nvGrpSpPr>
          <p:grpSpPr bwMode="auto">
            <a:xfrm>
              <a:off x="1338" y="1071"/>
              <a:ext cx="590" cy="576"/>
              <a:chOff x="2608" y="1888"/>
              <a:chExt cx="590" cy="576"/>
            </a:xfrm>
          </p:grpSpPr>
          <p:sp>
            <p:nvSpPr>
              <p:cNvPr id="2230" name="Rectangle 87"/>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1" name="Line 88"/>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32" name="Line 89"/>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19" name="Group 90"/>
            <p:cNvGrpSpPr>
              <a:grpSpLocks/>
            </p:cNvGrpSpPr>
            <p:nvPr/>
          </p:nvGrpSpPr>
          <p:grpSpPr bwMode="auto">
            <a:xfrm>
              <a:off x="1338" y="1856"/>
              <a:ext cx="590" cy="576"/>
              <a:chOff x="2608" y="1888"/>
              <a:chExt cx="590" cy="576"/>
            </a:xfrm>
          </p:grpSpPr>
          <p:sp>
            <p:nvSpPr>
              <p:cNvPr id="2227" name="Rectangle 91"/>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28" name="Line 92"/>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29" name="Line 93"/>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20" name="Group 94"/>
            <p:cNvGrpSpPr>
              <a:grpSpLocks/>
            </p:cNvGrpSpPr>
            <p:nvPr/>
          </p:nvGrpSpPr>
          <p:grpSpPr bwMode="auto">
            <a:xfrm>
              <a:off x="2154" y="1856"/>
              <a:ext cx="590" cy="576"/>
              <a:chOff x="2608" y="1888"/>
              <a:chExt cx="590" cy="576"/>
            </a:xfrm>
          </p:grpSpPr>
          <p:sp>
            <p:nvSpPr>
              <p:cNvPr id="2224" name="Rectangle 95"/>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25" name="Line 96"/>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26" name="Line 97"/>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cxnSp>
          <p:nvCxnSpPr>
            <p:cNvPr id="2221" name="AutoShape 98"/>
            <p:cNvCxnSpPr>
              <a:cxnSpLocks noChangeShapeType="1"/>
              <a:stCxn id="2230" idx="2"/>
              <a:endCxn id="2227" idx="0"/>
            </p:cNvCxnSpPr>
            <p:nvPr/>
          </p:nvCxnSpPr>
          <p:spPr bwMode="auto">
            <a:xfrm>
              <a:off x="1633" y="1647"/>
              <a:ext cx="0" cy="209"/>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222" name="AutoShape 99"/>
            <p:cNvCxnSpPr>
              <a:cxnSpLocks noChangeShapeType="1"/>
              <a:stCxn id="2227" idx="3"/>
              <a:endCxn id="2224" idx="1"/>
            </p:cNvCxnSpPr>
            <p:nvPr/>
          </p:nvCxnSpPr>
          <p:spPr bwMode="auto">
            <a:xfrm>
              <a:off x="1928" y="2144"/>
              <a:ext cx="226"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223" name="AutoShape 100"/>
            <p:cNvCxnSpPr>
              <a:cxnSpLocks noChangeShapeType="1"/>
              <a:stCxn id="2227" idx="1"/>
              <a:endCxn id="2233" idx="2"/>
            </p:cNvCxnSpPr>
            <p:nvPr/>
          </p:nvCxnSpPr>
          <p:spPr bwMode="auto">
            <a:xfrm rot="10800000">
              <a:off x="816" y="1647"/>
              <a:ext cx="522" cy="497"/>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grpSp>
      <p:sp>
        <p:nvSpPr>
          <p:cNvPr id="945253" name="Text Box 101"/>
          <p:cNvSpPr txBox="1">
            <a:spLocks noChangeArrowheads="1"/>
          </p:cNvSpPr>
          <p:nvPr/>
        </p:nvSpPr>
        <p:spPr bwMode="auto">
          <a:xfrm>
            <a:off x="3444479" y="4005263"/>
            <a:ext cx="1048940" cy="72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algn="r" eaLnBrk="1" hangingPunct="1"/>
            <a:r>
              <a:rPr lang="sv-SE" altLang="sv-SE" sz="825" b="1" i="0" dirty="0"/>
              <a:t>System model of software objects </a:t>
            </a:r>
            <a:r>
              <a:rPr lang="sv-SE" altLang="sv-SE" sz="825" i="0" dirty="0"/>
              <a:t>(in UML Class diagram)</a:t>
            </a:r>
          </a:p>
          <a:p>
            <a:pPr algn="r" eaLnBrk="1" hangingPunct="1"/>
            <a:endParaRPr lang="sv-SE" altLang="sv-SE" sz="825" b="1" i="0" dirty="0"/>
          </a:p>
        </p:txBody>
      </p:sp>
      <p:grpSp>
        <p:nvGrpSpPr>
          <p:cNvPr id="2071" name="Group 102"/>
          <p:cNvGrpSpPr>
            <a:grpSpLocks/>
          </p:cNvGrpSpPr>
          <p:nvPr/>
        </p:nvGrpSpPr>
        <p:grpSpPr bwMode="auto">
          <a:xfrm>
            <a:off x="4741069" y="4087416"/>
            <a:ext cx="647700" cy="377428"/>
            <a:chOff x="521" y="1071"/>
            <a:chExt cx="2223" cy="1361"/>
          </a:xfrm>
        </p:grpSpPr>
        <p:grpSp>
          <p:nvGrpSpPr>
            <p:cNvPr id="2198" name="Group 103"/>
            <p:cNvGrpSpPr>
              <a:grpSpLocks/>
            </p:cNvGrpSpPr>
            <p:nvPr/>
          </p:nvGrpSpPr>
          <p:grpSpPr bwMode="auto">
            <a:xfrm>
              <a:off x="521" y="1071"/>
              <a:ext cx="590" cy="576"/>
              <a:chOff x="2608" y="1888"/>
              <a:chExt cx="590" cy="576"/>
            </a:xfrm>
          </p:grpSpPr>
          <p:sp>
            <p:nvSpPr>
              <p:cNvPr id="2214" name="Rectangle 104"/>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15" name="Line 105"/>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16" name="Line 106"/>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199" name="Group 107"/>
            <p:cNvGrpSpPr>
              <a:grpSpLocks/>
            </p:cNvGrpSpPr>
            <p:nvPr/>
          </p:nvGrpSpPr>
          <p:grpSpPr bwMode="auto">
            <a:xfrm>
              <a:off x="1338" y="1071"/>
              <a:ext cx="590" cy="576"/>
              <a:chOff x="2608" y="1888"/>
              <a:chExt cx="590" cy="576"/>
            </a:xfrm>
          </p:grpSpPr>
          <p:sp>
            <p:nvSpPr>
              <p:cNvPr id="2211" name="Rectangle 108"/>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12" name="Line 109"/>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13" name="Line 110"/>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00" name="Group 111"/>
            <p:cNvGrpSpPr>
              <a:grpSpLocks/>
            </p:cNvGrpSpPr>
            <p:nvPr/>
          </p:nvGrpSpPr>
          <p:grpSpPr bwMode="auto">
            <a:xfrm>
              <a:off x="1338" y="1856"/>
              <a:ext cx="590" cy="576"/>
              <a:chOff x="2608" y="1888"/>
              <a:chExt cx="590" cy="576"/>
            </a:xfrm>
          </p:grpSpPr>
          <p:sp>
            <p:nvSpPr>
              <p:cNvPr id="2208" name="Rectangle 112"/>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09" name="Line 113"/>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10" name="Line 114"/>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01" name="Group 115"/>
            <p:cNvGrpSpPr>
              <a:grpSpLocks/>
            </p:cNvGrpSpPr>
            <p:nvPr/>
          </p:nvGrpSpPr>
          <p:grpSpPr bwMode="auto">
            <a:xfrm>
              <a:off x="2154" y="1856"/>
              <a:ext cx="590" cy="576"/>
              <a:chOff x="2608" y="1888"/>
              <a:chExt cx="590" cy="576"/>
            </a:xfrm>
          </p:grpSpPr>
          <p:sp>
            <p:nvSpPr>
              <p:cNvPr id="2205" name="Rectangle 116"/>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06" name="Line 117"/>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07" name="Line 118"/>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cxnSp>
          <p:nvCxnSpPr>
            <p:cNvPr id="2202" name="AutoShape 119"/>
            <p:cNvCxnSpPr>
              <a:cxnSpLocks noChangeShapeType="1"/>
              <a:stCxn id="2211" idx="2"/>
              <a:endCxn id="2208" idx="0"/>
            </p:cNvCxnSpPr>
            <p:nvPr/>
          </p:nvCxnSpPr>
          <p:spPr bwMode="auto">
            <a:xfrm>
              <a:off x="1633" y="1647"/>
              <a:ext cx="0" cy="209"/>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203" name="AutoShape 120"/>
            <p:cNvCxnSpPr>
              <a:cxnSpLocks noChangeShapeType="1"/>
              <a:stCxn id="2208" idx="3"/>
              <a:endCxn id="2205" idx="1"/>
            </p:cNvCxnSpPr>
            <p:nvPr/>
          </p:nvCxnSpPr>
          <p:spPr bwMode="auto">
            <a:xfrm>
              <a:off x="1928" y="2144"/>
              <a:ext cx="226"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204" name="AutoShape 121"/>
            <p:cNvCxnSpPr>
              <a:cxnSpLocks noChangeShapeType="1"/>
              <a:stCxn id="2208" idx="1"/>
              <a:endCxn id="2214" idx="2"/>
            </p:cNvCxnSpPr>
            <p:nvPr/>
          </p:nvCxnSpPr>
          <p:spPr bwMode="auto">
            <a:xfrm rot="10800000">
              <a:off x="816" y="1647"/>
              <a:ext cx="522" cy="497"/>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grpSp>
      <p:sp>
        <p:nvSpPr>
          <p:cNvPr id="2072" name="Line 122"/>
          <p:cNvSpPr>
            <a:spLocks noChangeShapeType="1"/>
          </p:cNvSpPr>
          <p:nvPr/>
        </p:nvSpPr>
        <p:spPr bwMode="auto">
          <a:xfrm>
            <a:off x="3495675" y="960835"/>
            <a:ext cx="0" cy="383500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cxnSp>
        <p:nvCxnSpPr>
          <p:cNvPr id="2073" name="AutoShape 123"/>
          <p:cNvCxnSpPr>
            <a:cxnSpLocks noChangeShapeType="1"/>
          </p:cNvCxnSpPr>
          <p:nvPr/>
        </p:nvCxnSpPr>
        <p:spPr bwMode="auto">
          <a:xfrm flipH="1" flipV="1">
            <a:off x="1396603" y="2949178"/>
            <a:ext cx="756047" cy="613172"/>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aphicFrame>
        <p:nvGraphicFramePr>
          <p:cNvPr id="2056" name="Object 125"/>
          <p:cNvGraphicFramePr>
            <a:graphicFrameLocks noChangeAspect="1"/>
          </p:cNvGraphicFramePr>
          <p:nvPr/>
        </p:nvGraphicFramePr>
        <p:xfrm>
          <a:off x="1294209" y="2697958"/>
          <a:ext cx="203597" cy="251222"/>
        </p:xfrm>
        <a:graphic>
          <a:graphicData uri="http://schemas.openxmlformats.org/presentationml/2006/ole">
            <mc:AlternateContent xmlns:mc="http://schemas.openxmlformats.org/markup-compatibility/2006">
              <mc:Choice xmlns:v="urn:schemas-microsoft-com:vml" Requires="v">
                <p:oleObj spid="_x0000_s40046" name="Visio" r:id="rId5" imgW="1586224" imgH="1520336" progId="Visio.Drawing.11">
                  <p:embed/>
                </p:oleObj>
              </mc:Choice>
              <mc:Fallback>
                <p:oleObj name="Visio" r:id="rId5" imgW="1586224" imgH="1520336"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4209" y="2697958"/>
                        <a:ext cx="203597"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7" name="Object 168"/>
          <p:cNvGraphicFramePr>
            <a:graphicFrameLocks noChangeAspect="1"/>
          </p:cNvGraphicFramePr>
          <p:nvPr/>
        </p:nvGraphicFramePr>
        <p:xfrm>
          <a:off x="2166938" y="2697958"/>
          <a:ext cx="203597" cy="251222"/>
        </p:xfrm>
        <a:graphic>
          <a:graphicData uri="http://schemas.openxmlformats.org/presentationml/2006/ole">
            <mc:AlternateContent xmlns:mc="http://schemas.openxmlformats.org/markup-compatibility/2006">
              <mc:Choice xmlns:v="urn:schemas-microsoft-com:vml" Requires="v">
                <p:oleObj spid="_x0000_s40047" name="Visio" r:id="rId7" imgW="1586224" imgH="1520336" progId="Visio.Drawing.11">
                  <p:embed/>
                </p:oleObj>
              </mc:Choice>
              <mc:Fallback>
                <p:oleObj name="Visio" r:id="rId7" imgW="1586224" imgH="1520336"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6938" y="2697958"/>
                        <a:ext cx="203597"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8" name="Object 169"/>
          <p:cNvGraphicFramePr>
            <a:graphicFrameLocks noChangeAspect="1"/>
          </p:cNvGraphicFramePr>
          <p:nvPr/>
        </p:nvGraphicFramePr>
        <p:xfrm>
          <a:off x="3043238" y="2697958"/>
          <a:ext cx="203597" cy="251222"/>
        </p:xfrm>
        <a:graphic>
          <a:graphicData uri="http://schemas.openxmlformats.org/presentationml/2006/ole">
            <mc:AlternateContent xmlns:mc="http://schemas.openxmlformats.org/markup-compatibility/2006">
              <mc:Choice xmlns:v="urn:schemas-microsoft-com:vml" Requires="v">
                <p:oleObj spid="_x0000_s40048" name="Visio" r:id="rId8" imgW="1586224" imgH="1520336" progId="Visio.Drawing.11">
                  <p:embed/>
                </p:oleObj>
              </mc:Choice>
              <mc:Fallback>
                <p:oleObj name="Visio" r:id="rId8" imgW="1586224" imgH="1520336"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3238" y="2697958"/>
                        <a:ext cx="203597"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2075" name="AutoShape 170"/>
          <p:cNvCxnSpPr>
            <a:cxnSpLocks noChangeShapeType="1"/>
            <a:stCxn id="2149" idx="2"/>
          </p:cNvCxnSpPr>
          <p:nvPr/>
        </p:nvCxnSpPr>
        <p:spPr bwMode="auto">
          <a:xfrm flipV="1">
            <a:off x="3139679" y="2949179"/>
            <a:ext cx="5953" cy="72032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076" name="AutoShape 171"/>
          <p:cNvCxnSpPr>
            <a:cxnSpLocks noChangeShapeType="1"/>
            <a:endCxn id="2149" idx="9"/>
          </p:cNvCxnSpPr>
          <p:nvPr/>
        </p:nvCxnSpPr>
        <p:spPr bwMode="auto">
          <a:xfrm>
            <a:off x="2269331" y="2949179"/>
            <a:ext cx="815579" cy="835819"/>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nvGrpSpPr>
          <p:cNvPr id="2077" name="Group 172"/>
          <p:cNvGrpSpPr>
            <a:grpSpLocks/>
          </p:cNvGrpSpPr>
          <p:nvPr/>
        </p:nvGrpSpPr>
        <p:grpSpPr bwMode="auto">
          <a:xfrm>
            <a:off x="1085850" y="3562350"/>
            <a:ext cx="2247900" cy="809625"/>
            <a:chOff x="584" y="3120"/>
            <a:chExt cx="1888" cy="680"/>
          </a:xfrm>
        </p:grpSpPr>
        <p:sp>
          <p:nvSpPr>
            <p:cNvPr id="2146" name="tower"/>
            <p:cNvSpPr>
              <a:spLocks noEditPoints="1" noChangeArrowheads="1"/>
            </p:cNvSpPr>
            <p:nvPr/>
          </p:nvSpPr>
          <p:spPr bwMode="auto">
            <a:xfrm>
              <a:off x="584" y="3619"/>
              <a:ext cx="91" cy="1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75 w 21600"/>
                <a:gd name="T31" fmla="*/ 22555 h 21600"/>
                <a:gd name="T32" fmla="*/ 21600 w 21600"/>
                <a:gd name="T33" fmla="*/ 2697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7" name="tower"/>
            <p:cNvSpPr>
              <a:spLocks noEditPoints="1" noChangeArrowheads="1"/>
            </p:cNvSpPr>
            <p:nvPr/>
          </p:nvSpPr>
          <p:spPr bwMode="auto">
            <a:xfrm>
              <a:off x="584" y="3210"/>
              <a:ext cx="91" cy="1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75 w 21600"/>
                <a:gd name="T31" fmla="*/ 22555 h 21600"/>
                <a:gd name="T32" fmla="*/ 21600 w 21600"/>
                <a:gd name="T33" fmla="*/ 2697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8" name="tower"/>
            <p:cNvSpPr>
              <a:spLocks noEditPoints="1" noChangeArrowheads="1"/>
            </p:cNvSpPr>
            <p:nvPr/>
          </p:nvSpPr>
          <p:spPr bwMode="auto">
            <a:xfrm>
              <a:off x="2263" y="3619"/>
              <a:ext cx="91" cy="1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75 w 21600"/>
                <a:gd name="T31" fmla="*/ 22555 h 21600"/>
                <a:gd name="T32" fmla="*/ 21600 w 21600"/>
                <a:gd name="T33" fmla="*/ 2697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9" name="tower"/>
            <p:cNvSpPr>
              <a:spLocks noEditPoints="1" noChangeArrowheads="1"/>
            </p:cNvSpPr>
            <p:nvPr/>
          </p:nvSpPr>
          <p:spPr bwMode="auto">
            <a:xfrm>
              <a:off x="2263" y="3210"/>
              <a:ext cx="91" cy="18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75 w 21600"/>
                <a:gd name="T31" fmla="*/ 22549 h 21600"/>
                <a:gd name="T32" fmla="*/ 21600 w 21600"/>
                <a:gd name="T33" fmla="*/ 26941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aphicFrame>
          <p:nvGraphicFramePr>
            <p:cNvPr id="2055" name="Object 177"/>
            <p:cNvGraphicFramePr>
              <a:graphicFrameLocks noChangeAspect="1"/>
            </p:cNvGraphicFramePr>
            <p:nvPr/>
          </p:nvGraphicFramePr>
          <p:xfrm>
            <a:off x="1342" y="3120"/>
            <a:ext cx="276" cy="680"/>
          </p:xfrm>
          <a:graphic>
            <a:graphicData uri="http://schemas.openxmlformats.org/presentationml/2006/ole">
              <mc:AlternateContent xmlns:mc="http://schemas.openxmlformats.org/markup-compatibility/2006">
                <mc:Choice xmlns:v="urn:schemas-microsoft-com:vml" Requires="v">
                  <p:oleObj spid="_x0000_s40049" name="Visio" r:id="rId9" imgW="496800" imgH="1170000" progId="Visio.Drawing.11">
                    <p:embed/>
                  </p:oleObj>
                </mc:Choice>
                <mc:Fallback>
                  <p:oleObj name="Visio" r:id="rId9" imgW="496800" imgH="1170000" progId="Visio.Drawing.11">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42" y="3120"/>
                          <a:ext cx="276"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Lst>
                      </p:spPr>
                    </p:pic>
                  </p:oleObj>
                </mc:Fallback>
              </mc:AlternateContent>
            </a:graphicData>
          </a:graphic>
        </p:graphicFrame>
        <p:cxnSp>
          <p:nvCxnSpPr>
            <p:cNvPr id="2150" name="AutoShape 178"/>
            <p:cNvCxnSpPr>
              <a:cxnSpLocks noChangeShapeType="1"/>
            </p:cNvCxnSpPr>
            <p:nvPr/>
          </p:nvCxnSpPr>
          <p:spPr bwMode="auto">
            <a:xfrm>
              <a:off x="2472" y="3240"/>
              <a:ext cx="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1" name="AutoShape 179"/>
            <p:cNvCxnSpPr>
              <a:cxnSpLocks noChangeShapeType="1"/>
            </p:cNvCxnSpPr>
            <p:nvPr/>
          </p:nvCxnSpPr>
          <p:spPr bwMode="auto">
            <a:xfrm>
              <a:off x="2472" y="3240"/>
              <a:ext cx="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2" name="AutoShape 180"/>
            <p:cNvCxnSpPr>
              <a:cxnSpLocks noChangeShapeType="1"/>
              <a:stCxn id="2148" idx="9"/>
            </p:cNvCxnSpPr>
            <p:nvPr/>
          </p:nvCxnSpPr>
          <p:spPr bwMode="auto">
            <a:xfrm flipH="1" flipV="1">
              <a:off x="1618" y="3460"/>
              <a:ext cx="645" cy="256"/>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3" name="AutoShape 181"/>
            <p:cNvCxnSpPr>
              <a:cxnSpLocks noChangeShapeType="1"/>
              <a:stCxn id="2146" idx="4"/>
            </p:cNvCxnSpPr>
            <p:nvPr/>
          </p:nvCxnSpPr>
          <p:spPr bwMode="auto">
            <a:xfrm flipV="1">
              <a:off x="675" y="3460"/>
              <a:ext cx="667" cy="257"/>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4" name="AutoShape 182"/>
            <p:cNvCxnSpPr>
              <a:cxnSpLocks noChangeShapeType="1"/>
              <a:stCxn id="2147" idx="4"/>
            </p:cNvCxnSpPr>
            <p:nvPr/>
          </p:nvCxnSpPr>
          <p:spPr bwMode="auto">
            <a:xfrm>
              <a:off x="675" y="3308"/>
              <a:ext cx="667" cy="152"/>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5" name="AutoShape 183"/>
            <p:cNvCxnSpPr>
              <a:cxnSpLocks noChangeShapeType="1"/>
              <a:stCxn id="2149" idx="7"/>
              <a:endCxn id="2148" idx="2"/>
            </p:cNvCxnSpPr>
            <p:nvPr/>
          </p:nvCxnSpPr>
          <p:spPr bwMode="auto">
            <a:xfrm>
              <a:off x="2308" y="3392"/>
              <a:ext cx="1" cy="227"/>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graphicFrame>
        <p:nvGraphicFramePr>
          <p:cNvPr id="2050" name="Object 185"/>
          <p:cNvGraphicFramePr>
            <a:graphicFrameLocks noChangeAspect="1"/>
          </p:cNvGraphicFramePr>
          <p:nvPr/>
        </p:nvGraphicFramePr>
        <p:xfrm>
          <a:off x="2738438" y="1878809"/>
          <a:ext cx="486966" cy="273844"/>
        </p:xfrm>
        <a:graphic>
          <a:graphicData uri="http://schemas.openxmlformats.org/presentationml/2006/ole">
            <mc:AlternateContent xmlns:mc="http://schemas.openxmlformats.org/markup-compatibility/2006">
              <mc:Choice xmlns:v="urn:schemas-microsoft-com:vml" Requires="v">
                <p:oleObj spid="_x0000_s40050" name="Visio" r:id="rId11" imgW="1766847" imgH="1165027" progId="Visio.Drawing.11">
                  <p:embed/>
                </p:oleObj>
              </mc:Choice>
              <mc:Fallback>
                <p:oleObj name="Visio" r:id="rId11" imgW="1766847" imgH="1165027" progId="Visio.Drawing.11">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38438" y="1878809"/>
                        <a:ext cx="486966" cy="273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1" name="Object 186"/>
          <p:cNvGraphicFramePr>
            <a:graphicFrameLocks noChangeAspect="1"/>
          </p:cNvGraphicFramePr>
          <p:nvPr/>
        </p:nvGraphicFramePr>
        <p:xfrm>
          <a:off x="2725341" y="1122762"/>
          <a:ext cx="451247" cy="540544"/>
        </p:xfrm>
        <a:graphic>
          <a:graphicData uri="http://schemas.openxmlformats.org/presentationml/2006/ole">
            <mc:AlternateContent xmlns:mc="http://schemas.openxmlformats.org/markup-compatibility/2006">
              <mc:Choice xmlns:v="urn:schemas-microsoft-com:vml" Requires="v">
                <p:oleObj spid="_x0000_s40051" name="Visio" r:id="rId13" imgW="2191670" imgH="2431673" progId="Visio.Drawing.11">
                  <p:embed/>
                </p:oleObj>
              </mc:Choice>
              <mc:Fallback>
                <p:oleObj name="Visio" r:id="rId13" imgW="2191670" imgH="2431673" progId="Visio.Drawing.11">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25341" y="1122762"/>
                        <a:ext cx="451247" cy="540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2" name="Object 187"/>
          <p:cNvGraphicFramePr>
            <a:graphicFrameLocks noChangeAspect="1"/>
          </p:cNvGraphicFramePr>
          <p:nvPr/>
        </p:nvGraphicFramePr>
        <p:xfrm>
          <a:off x="1064419" y="1716884"/>
          <a:ext cx="385763" cy="415528"/>
        </p:xfrm>
        <a:graphic>
          <a:graphicData uri="http://schemas.openxmlformats.org/presentationml/2006/ole">
            <mc:AlternateContent xmlns:mc="http://schemas.openxmlformats.org/markup-compatibility/2006">
              <mc:Choice xmlns:v="urn:schemas-microsoft-com:vml" Requires="v">
                <p:oleObj spid="_x0000_s40052" name="Visio" r:id="rId15" imgW="1381760" imgH="1381600" progId="Visio.Drawing.11">
                  <p:embed/>
                </p:oleObj>
              </mc:Choice>
              <mc:Fallback>
                <p:oleObj name="Visio" r:id="rId15" imgW="1381760" imgH="1381600" progId="Visio.Drawing.11">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64419" y="1716884"/>
                        <a:ext cx="385763" cy="415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3" name="Object 188"/>
          <p:cNvGraphicFramePr>
            <a:graphicFrameLocks noChangeAspect="1"/>
          </p:cNvGraphicFramePr>
          <p:nvPr/>
        </p:nvGraphicFramePr>
        <p:xfrm>
          <a:off x="1064419" y="1284687"/>
          <a:ext cx="136922" cy="284559"/>
        </p:xfrm>
        <a:graphic>
          <a:graphicData uri="http://schemas.openxmlformats.org/presentationml/2006/ole">
            <mc:AlternateContent xmlns:mc="http://schemas.openxmlformats.org/markup-compatibility/2006">
              <mc:Choice xmlns:v="urn:schemas-microsoft-com:vml" Requires="v">
                <p:oleObj spid="_x0000_s40053" name="Visio" r:id="rId17" imgW="757891" imgH="1477815" progId="Visio.Drawing.11">
                  <p:embed/>
                </p:oleObj>
              </mc:Choice>
              <mc:Fallback>
                <p:oleObj name="Visio" r:id="rId17" imgW="757891" imgH="1477815" progId="Visio.Drawing.11">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64419" y="1284687"/>
                        <a:ext cx="136922" cy="284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090" name="Group 189"/>
          <p:cNvGrpSpPr>
            <a:grpSpLocks/>
          </p:cNvGrpSpPr>
          <p:nvPr/>
        </p:nvGrpSpPr>
        <p:grpSpPr bwMode="auto">
          <a:xfrm>
            <a:off x="1882379" y="1125143"/>
            <a:ext cx="152400" cy="391716"/>
            <a:chOff x="1459" y="1674"/>
            <a:chExt cx="118" cy="567"/>
          </a:xfrm>
        </p:grpSpPr>
        <p:grpSp>
          <p:nvGrpSpPr>
            <p:cNvPr id="2133" name="Group 190"/>
            <p:cNvGrpSpPr>
              <a:grpSpLocks/>
            </p:cNvGrpSpPr>
            <p:nvPr/>
          </p:nvGrpSpPr>
          <p:grpSpPr bwMode="auto">
            <a:xfrm>
              <a:off x="1489" y="1674"/>
              <a:ext cx="88" cy="268"/>
              <a:chOff x="1489" y="1674"/>
              <a:chExt cx="88" cy="268"/>
            </a:xfrm>
          </p:grpSpPr>
          <p:sp>
            <p:nvSpPr>
              <p:cNvPr id="2142" name="Freeform 192"/>
              <p:cNvSpPr>
                <a:spLocks/>
              </p:cNvSpPr>
              <p:nvPr/>
            </p:nvSpPr>
            <p:spPr bwMode="auto">
              <a:xfrm>
                <a:off x="1489" y="1708"/>
                <a:ext cx="0" cy="234"/>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3" name="Freeform 193"/>
              <p:cNvSpPr>
                <a:spLocks/>
              </p:cNvSpPr>
              <p:nvPr/>
            </p:nvSpPr>
            <p:spPr bwMode="auto">
              <a:xfrm>
                <a:off x="1517" y="1678"/>
                <a:ext cx="0" cy="234"/>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4" name="Freeform 194"/>
              <p:cNvSpPr>
                <a:spLocks/>
              </p:cNvSpPr>
              <p:nvPr/>
            </p:nvSpPr>
            <p:spPr bwMode="auto">
              <a:xfrm>
                <a:off x="1557" y="1674"/>
                <a:ext cx="0" cy="234"/>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5" name="Freeform 195"/>
              <p:cNvSpPr>
                <a:spLocks/>
              </p:cNvSpPr>
              <p:nvPr/>
            </p:nvSpPr>
            <p:spPr bwMode="auto">
              <a:xfrm>
                <a:off x="1577" y="1691"/>
                <a:ext cx="0" cy="234"/>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134" name="Group 196"/>
            <p:cNvGrpSpPr>
              <a:grpSpLocks/>
            </p:cNvGrpSpPr>
            <p:nvPr/>
          </p:nvGrpSpPr>
          <p:grpSpPr bwMode="auto">
            <a:xfrm>
              <a:off x="1459" y="1706"/>
              <a:ext cx="113" cy="535"/>
              <a:chOff x="1459" y="1706"/>
              <a:chExt cx="113" cy="535"/>
            </a:xfrm>
          </p:grpSpPr>
          <p:sp>
            <p:nvSpPr>
              <p:cNvPr id="2135" name="Freeform 197"/>
              <p:cNvSpPr>
                <a:spLocks/>
              </p:cNvSpPr>
              <p:nvPr/>
            </p:nvSpPr>
            <p:spPr bwMode="auto">
              <a:xfrm>
                <a:off x="1496" y="1792"/>
                <a:ext cx="0" cy="234"/>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6" name="Freeform 198"/>
              <p:cNvSpPr>
                <a:spLocks/>
              </p:cNvSpPr>
              <p:nvPr/>
            </p:nvSpPr>
            <p:spPr bwMode="auto">
              <a:xfrm>
                <a:off x="1572" y="1706"/>
                <a:ext cx="0" cy="234"/>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7" name="Freeform 199"/>
              <p:cNvSpPr>
                <a:spLocks/>
              </p:cNvSpPr>
              <p:nvPr/>
            </p:nvSpPr>
            <p:spPr bwMode="auto">
              <a:xfrm>
                <a:off x="1459" y="1892"/>
                <a:ext cx="0" cy="234"/>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8" name="Freeform 200"/>
              <p:cNvSpPr>
                <a:spLocks/>
              </p:cNvSpPr>
              <p:nvPr/>
            </p:nvSpPr>
            <p:spPr bwMode="auto">
              <a:xfrm>
                <a:off x="1527" y="1886"/>
                <a:ext cx="0" cy="234"/>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9" name="Freeform 201"/>
              <p:cNvSpPr>
                <a:spLocks/>
              </p:cNvSpPr>
              <p:nvPr/>
            </p:nvSpPr>
            <p:spPr bwMode="auto">
              <a:xfrm>
                <a:off x="1505" y="2007"/>
                <a:ext cx="0" cy="234"/>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0" name="Freeform 202"/>
              <p:cNvSpPr>
                <a:spLocks/>
              </p:cNvSpPr>
              <p:nvPr/>
            </p:nvSpPr>
            <p:spPr bwMode="auto">
              <a:xfrm>
                <a:off x="1569" y="2007"/>
                <a:ext cx="0" cy="234"/>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grpSp>
        <p:nvGrpSpPr>
          <p:cNvPr id="2091" name="Group 203"/>
          <p:cNvGrpSpPr>
            <a:grpSpLocks/>
          </p:cNvGrpSpPr>
          <p:nvPr/>
        </p:nvGrpSpPr>
        <p:grpSpPr bwMode="auto">
          <a:xfrm>
            <a:off x="2044304" y="1287068"/>
            <a:ext cx="152400" cy="391716"/>
            <a:chOff x="1459" y="1674"/>
            <a:chExt cx="118" cy="567"/>
          </a:xfrm>
        </p:grpSpPr>
        <p:grpSp>
          <p:nvGrpSpPr>
            <p:cNvPr id="2120" name="Group 204"/>
            <p:cNvGrpSpPr>
              <a:grpSpLocks/>
            </p:cNvGrpSpPr>
            <p:nvPr/>
          </p:nvGrpSpPr>
          <p:grpSpPr bwMode="auto">
            <a:xfrm>
              <a:off x="1489" y="1674"/>
              <a:ext cx="88" cy="268"/>
              <a:chOff x="1489" y="1674"/>
              <a:chExt cx="88" cy="268"/>
            </a:xfrm>
          </p:grpSpPr>
          <p:sp>
            <p:nvSpPr>
              <p:cNvPr id="2129" name="Freeform 206"/>
              <p:cNvSpPr>
                <a:spLocks/>
              </p:cNvSpPr>
              <p:nvPr/>
            </p:nvSpPr>
            <p:spPr bwMode="auto">
              <a:xfrm>
                <a:off x="1489" y="1708"/>
                <a:ext cx="0" cy="234"/>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0" name="Freeform 207"/>
              <p:cNvSpPr>
                <a:spLocks/>
              </p:cNvSpPr>
              <p:nvPr/>
            </p:nvSpPr>
            <p:spPr bwMode="auto">
              <a:xfrm>
                <a:off x="1517" y="1678"/>
                <a:ext cx="0" cy="234"/>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1" name="Freeform 208"/>
              <p:cNvSpPr>
                <a:spLocks/>
              </p:cNvSpPr>
              <p:nvPr/>
            </p:nvSpPr>
            <p:spPr bwMode="auto">
              <a:xfrm>
                <a:off x="1557" y="1674"/>
                <a:ext cx="0" cy="234"/>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2" name="Freeform 209"/>
              <p:cNvSpPr>
                <a:spLocks/>
              </p:cNvSpPr>
              <p:nvPr/>
            </p:nvSpPr>
            <p:spPr bwMode="auto">
              <a:xfrm>
                <a:off x="1577" y="1691"/>
                <a:ext cx="0" cy="234"/>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121" name="Group 210"/>
            <p:cNvGrpSpPr>
              <a:grpSpLocks/>
            </p:cNvGrpSpPr>
            <p:nvPr/>
          </p:nvGrpSpPr>
          <p:grpSpPr bwMode="auto">
            <a:xfrm>
              <a:off x="1459" y="1706"/>
              <a:ext cx="113" cy="535"/>
              <a:chOff x="1459" y="1706"/>
              <a:chExt cx="113" cy="535"/>
            </a:xfrm>
          </p:grpSpPr>
          <p:sp>
            <p:nvSpPr>
              <p:cNvPr id="2122" name="Freeform 211"/>
              <p:cNvSpPr>
                <a:spLocks/>
              </p:cNvSpPr>
              <p:nvPr/>
            </p:nvSpPr>
            <p:spPr bwMode="auto">
              <a:xfrm>
                <a:off x="1496" y="1792"/>
                <a:ext cx="0" cy="234"/>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3" name="Freeform 212"/>
              <p:cNvSpPr>
                <a:spLocks/>
              </p:cNvSpPr>
              <p:nvPr/>
            </p:nvSpPr>
            <p:spPr bwMode="auto">
              <a:xfrm>
                <a:off x="1572" y="1706"/>
                <a:ext cx="0" cy="234"/>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4" name="Freeform 213"/>
              <p:cNvSpPr>
                <a:spLocks/>
              </p:cNvSpPr>
              <p:nvPr/>
            </p:nvSpPr>
            <p:spPr bwMode="auto">
              <a:xfrm>
                <a:off x="1459" y="1892"/>
                <a:ext cx="0" cy="234"/>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5" name="Freeform 214"/>
              <p:cNvSpPr>
                <a:spLocks/>
              </p:cNvSpPr>
              <p:nvPr/>
            </p:nvSpPr>
            <p:spPr bwMode="auto">
              <a:xfrm>
                <a:off x="1527" y="1886"/>
                <a:ext cx="0" cy="234"/>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6" name="Freeform 215"/>
              <p:cNvSpPr>
                <a:spLocks/>
              </p:cNvSpPr>
              <p:nvPr/>
            </p:nvSpPr>
            <p:spPr bwMode="auto">
              <a:xfrm>
                <a:off x="1505" y="2007"/>
                <a:ext cx="0" cy="234"/>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7" name="Freeform 216"/>
              <p:cNvSpPr>
                <a:spLocks/>
              </p:cNvSpPr>
              <p:nvPr/>
            </p:nvSpPr>
            <p:spPr bwMode="auto">
              <a:xfrm>
                <a:off x="1569" y="2007"/>
                <a:ext cx="0" cy="234"/>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grpSp>
        <p:nvGrpSpPr>
          <p:cNvPr id="2092" name="Group 217"/>
          <p:cNvGrpSpPr>
            <a:grpSpLocks/>
          </p:cNvGrpSpPr>
          <p:nvPr/>
        </p:nvGrpSpPr>
        <p:grpSpPr bwMode="auto">
          <a:xfrm>
            <a:off x="1882379" y="1719265"/>
            <a:ext cx="152400" cy="391716"/>
            <a:chOff x="1459" y="1674"/>
            <a:chExt cx="118" cy="567"/>
          </a:xfrm>
        </p:grpSpPr>
        <p:grpSp>
          <p:nvGrpSpPr>
            <p:cNvPr id="2107" name="Group 218"/>
            <p:cNvGrpSpPr>
              <a:grpSpLocks/>
            </p:cNvGrpSpPr>
            <p:nvPr/>
          </p:nvGrpSpPr>
          <p:grpSpPr bwMode="auto">
            <a:xfrm>
              <a:off x="1489" y="1674"/>
              <a:ext cx="88" cy="268"/>
              <a:chOff x="1489" y="1674"/>
              <a:chExt cx="88" cy="268"/>
            </a:xfrm>
          </p:grpSpPr>
          <p:sp>
            <p:nvSpPr>
              <p:cNvPr id="2116" name="Freeform 220"/>
              <p:cNvSpPr>
                <a:spLocks/>
              </p:cNvSpPr>
              <p:nvPr/>
            </p:nvSpPr>
            <p:spPr bwMode="auto">
              <a:xfrm>
                <a:off x="1489" y="1708"/>
                <a:ext cx="0" cy="234"/>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7" name="Freeform 221"/>
              <p:cNvSpPr>
                <a:spLocks/>
              </p:cNvSpPr>
              <p:nvPr/>
            </p:nvSpPr>
            <p:spPr bwMode="auto">
              <a:xfrm>
                <a:off x="1517" y="1678"/>
                <a:ext cx="0" cy="234"/>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8" name="Freeform 222"/>
              <p:cNvSpPr>
                <a:spLocks/>
              </p:cNvSpPr>
              <p:nvPr/>
            </p:nvSpPr>
            <p:spPr bwMode="auto">
              <a:xfrm>
                <a:off x="1557" y="1674"/>
                <a:ext cx="0" cy="234"/>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9" name="Freeform 223"/>
              <p:cNvSpPr>
                <a:spLocks/>
              </p:cNvSpPr>
              <p:nvPr/>
            </p:nvSpPr>
            <p:spPr bwMode="auto">
              <a:xfrm>
                <a:off x="1577" y="1691"/>
                <a:ext cx="0" cy="234"/>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108" name="Group 224"/>
            <p:cNvGrpSpPr>
              <a:grpSpLocks/>
            </p:cNvGrpSpPr>
            <p:nvPr/>
          </p:nvGrpSpPr>
          <p:grpSpPr bwMode="auto">
            <a:xfrm>
              <a:off x="1459" y="1706"/>
              <a:ext cx="113" cy="535"/>
              <a:chOff x="1459" y="1706"/>
              <a:chExt cx="113" cy="535"/>
            </a:xfrm>
          </p:grpSpPr>
          <p:sp>
            <p:nvSpPr>
              <p:cNvPr id="2109" name="Freeform 225"/>
              <p:cNvSpPr>
                <a:spLocks/>
              </p:cNvSpPr>
              <p:nvPr/>
            </p:nvSpPr>
            <p:spPr bwMode="auto">
              <a:xfrm>
                <a:off x="1496" y="1792"/>
                <a:ext cx="0" cy="234"/>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0" name="Freeform 226"/>
              <p:cNvSpPr>
                <a:spLocks/>
              </p:cNvSpPr>
              <p:nvPr/>
            </p:nvSpPr>
            <p:spPr bwMode="auto">
              <a:xfrm>
                <a:off x="1572" y="1706"/>
                <a:ext cx="0" cy="234"/>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1" name="Freeform 227"/>
              <p:cNvSpPr>
                <a:spLocks/>
              </p:cNvSpPr>
              <p:nvPr/>
            </p:nvSpPr>
            <p:spPr bwMode="auto">
              <a:xfrm>
                <a:off x="1459" y="1892"/>
                <a:ext cx="0" cy="234"/>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2" name="Freeform 228"/>
              <p:cNvSpPr>
                <a:spLocks/>
              </p:cNvSpPr>
              <p:nvPr/>
            </p:nvSpPr>
            <p:spPr bwMode="auto">
              <a:xfrm>
                <a:off x="1527" y="1886"/>
                <a:ext cx="0" cy="234"/>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3" name="Freeform 229"/>
              <p:cNvSpPr>
                <a:spLocks/>
              </p:cNvSpPr>
              <p:nvPr/>
            </p:nvSpPr>
            <p:spPr bwMode="auto">
              <a:xfrm>
                <a:off x="1505" y="2007"/>
                <a:ext cx="0" cy="234"/>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4" name="Freeform 230"/>
              <p:cNvSpPr>
                <a:spLocks/>
              </p:cNvSpPr>
              <p:nvPr/>
            </p:nvSpPr>
            <p:spPr bwMode="auto">
              <a:xfrm>
                <a:off x="1569" y="2007"/>
                <a:ext cx="0" cy="234"/>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grpSp>
        <p:nvGrpSpPr>
          <p:cNvPr id="2093" name="Group 231"/>
          <p:cNvGrpSpPr>
            <a:grpSpLocks/>
          </p:cNvGrpSpPr>
          <p:nvPr/>
        </p:nvGrpSpPr>
        <p:grpSpPr bwMode="auto">
          <a:xfrm>
            <a:off x="2044304" y="1881190"/>
            <a:ext cx="152400" cy="391716"/>
            <a:chOff x="1459" y="1674"/>
            <a:chExt cx="118" cy="567"/>
          </a:xfrm>
        </p:grpSpPr>
        <p:grpSp>
          <p:nvGrpSpPr>
            <p:cNvPr id="2094" name="Group 232"/>
            <p:cNvGrpSpPr>
              <a:grpSpLocks/>
            </p:cNvGrpSpPr>
            <p:nvPr/>
          </p:nvGrpSpPr>
          <p:grpSpPr bwMode="auto">
            <a:xfrm>
              <a:off x="1489" y="1674"/>
              <a:ext cx="88" cy="268"/>
              <a:chOff x="1489" y="1674"/>
              <a:chExt cx="88" cy="268"/>
            </a:xfrm>
          </p:grpSpPr>
          <p:sp>
            <p:nvSpPr>
              <p:cNvPr id="2103" name="Freeform 234"/>
              <p:cNvSpPr>
                <a:spLocks/>
              </p:cNvSpPr>
              <p:nvPr/>
            </p:nvSpPr>
            <p:spPr bwMode="auto">
              <a:xfrm>
                <a:off x="1489" y="1708"/>
                <a:ext cx="0" cy="234"/>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4" name="Freeform 235"/>
              <p:cNvSpPr>
                <a:spLocks/>
              </p:cNvSpPr>
              <p:nvPr/>
            </p:nvSpPr>
            <p:spPr bwMode="auto">
              <a:xfrm>
                <a:off x="1517" y="1678"/>
                <a:ext cx="0" cy="234"/>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5" name="Freeform 236"/>
              <p:cNvSpPr>
                <a:spLocks/>
              </p:cNvSpPr>
              <p:nvPr/>
            </p:nvSpPr>
            <p:spPr bwMode="auto">
              <a:xfrm>
                <a:off x="1557" y="1674"/>
                <a:ext cx="0" cy="234"/>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6" name="Freeform 237"/>
              <p:cNvSpPr>
                <a:spLocks/>
              </p:cNvSpPr>
              <p:nvPr/>
            </p:nvSpPr>
            <p:spPr bwMode="auto">
              <a:xfrm>
                <a:off x="1577" y="1691"/>
                <a:ext cx="0" cy="234"/>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095" name="Group 238"/>
            <p:cNvGrpSpPr>
              <a:grpSpLocks/>
            </p:cNvGrpSpPr>
            <p:nvPr/>
          </p:nvGrpSpPr>
          <p:grpSpPr bwMode="auto">
            <a:xfrm>
              <a:off x="1459" y="1706"/>
              <a:ext cx="113" cy="535"/>
              <a:chOff x="1459" y="1706"/>
              <a:chExt cx="113" cy="535"/>
            </a:xfrm>
          </p:grpSpPr>
          <p:sp>
            <p:nvSpPr>
              <p:cNvPr id="2096" name="Freeform 239"/>
              <p:cNvSpPr>
                <a:spLocks/>
              </p:cNvSpPr>
              <p:nvPr/>
            </p:nvSpPr>
            <p:spPr bwMode="auto">
              <a:xfrm>
                <a:off x="1496" y="1792"/>
                <a:ext cx="0" cy="234"/>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97" name="Freeform 240"/>
              <p:cNvSpPr>
                <a:spLocks/>
              </p:cNvSpPr>
              <p:nvPr/>
            </p:nvSpPr>
            <p:spPr bwMode="auto">
              <a:xfrm>
                <a:off x="1572" y="1706"/>
                <a:ext cx="0" cy="234"/>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98" name="Freeform 241"/>
              <p:cNvSpPr>
                <a:spLocks/>
              </p:cNvSpPr>
              <p:nvPr/>
            </p:nvSpPr>
            <p:spPr bwMode="auto">
              <a:xfrm>
                <a:off x="1459" y="1892"/>
                <a:ext cx="0" cy="234"/>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99" name="Freeform 242"/>
              <p:cNvSpPr>
                <a:spLocks/>
              </p:cNvSpPr>
              <p:nvPr/>
            </p:nvSpPr>
            <p:spPr bwMode="auto">
              <a:xfrm>
                <a:off x="1527" y="1886"/>
                <a:ext cx="0" cy="234"/>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0" name="Freeform 243"/>
              <p:cNvSpPr>
                <a:spLocks/>
              </p:cNvSpPr>
              <p:nvPr/>
            </p:nvSpPr>
            <p:spPr bwMode="auto">
              <a:xfrm>
                <a:off x="1505" y="2007"/>
                <a:ext cx="0" cy="234"/>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1" name="Freeform 244"/>
              <p:cNvSpPr>
                <a:spLocks/>
              </p:cNvSpPr>
              <p:nvPr/>
            </p:nvSpPr>
            <p:spPr bwMode="auto">
              <a:xfrm>
                <a:off x="1569" y="2007"/>
                <a:ext cx="0" cy="234"/>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graphicFrame>
        <p:nvGraphicFramePr>
          <p:cNvPr id="2054" name="Object 245"/>
          <p:cNvGraphicFramePr>
            <a:graphicFrameLocks noChangeAspect="1"/>
          </p:cNvGraphicFramePr>
          <p:nvPr/>
        </p:nvGraphicFramePr>
        <p:xfrm>
          <a:off x="1220391" y="1231109"/>
          <a:ext cx="167878" cy="271463"/>
        </p:xfrm>
        <a:graphic>
          <a:graphicData uri="http://schemas.openxmlformats.org/presentationml/2006/ole">
            <mc:AlternateContent xmlns:mc="http://schemas.openxmlformats.org/markup-compatibility/2006">
              <mc:Choice xmlns:v="urn:schemas-microsoft-com:vml" Requires="v">
                <p:oleObj spid="_x0000_s40054" name="Visio" r:id="rId19" imgW="757891" imgH="1477815" progId="Visio.Drawing.11">
                  <p:embed/>
                </p:oleObj>
              </mc:Choice>
              <mc:Fallback>
                <p:oleObj name="Visio" r:id="rId19" imgW="757891" imgH="1477815" progId="Visio.Drawing.11">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20391" y="1231109"/>
                        <a:ext cx="167878"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79" name="Line 246"/>
          <p:cNvSpPr>
            <a:spLocks noChangeShapeType="1"/>
          </p:cNvSpPr>
          <p:nvPr/>
        </p:nvSpPr>
        <p:spPr bwMode="auto">
          <a:xfrm flipV="1">
            <a:off x="848916" y="4579144"/>
            <a:ext cx="6048375" cy="34529"/>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945399" name="Text Box 247"/>
          <p:cNvSpPr txBox="1">
            <a:spLocks noChangeArrowheads="1"/>
          </p:cNvSpPr>
          <p:nvPr/>
        </p:nvSpPr>
        <p:spPr bwMode="auto">
          <a:xfrm>
            <a:off x="3607594" y="2622947"/>
            <a:ext cx="1404938" cy="47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sz="825" b="1" i="0" dirty="0"/>
              <a:t>Human interaction with software systam</a:t>
            </a:r>
          </a:p>
          <a:p>
            <a:pPr eaLnBrk="1" hangingPunct="1"/>
            <a:r>
              <a:rPr lang="sv-SE" altLang="sv-SE" sz="825" i="0" dirty="0"/>
              <a:t>(in UML Use cases)</a:t>
            </a:r>
          </a:p>
        </p:txBody>
      </p:sp>
      <p:sp>
        <p:nvSpPr>
          <p:cNvPr id="248" name="Text Box 5"/>
          <p:cNvSpPr txBox="1">
            <a:spLocks noChangeArrowheads="1"/>
          </p:cNvSpPr>
          <p:nvPr/>
        </p:nvSpPr>
        <p:spPr bwMode="auto">
          <a:xfrm>
            <a:off x="5522119" y="1087041"/>
            <a:ext cx="1458516" cy="47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sz="825" b="1" i="0" dirty="0"/>
              <a:t>Business process model  </a:t>
            </a:r>
            <a:r>
              <a:rPr lang="sv-SE" altLang="sv-SE" sz="825" i="0" dirty="0"/>
              <a:t>of business activities</a:t>
            </a:r>
          </a:p>
          <a:p>
            <a:pPr eaLnBrk="1" hangingPunct="1"/>
            <a:r>
              <a:rPr lang="sv-SE" altLang="sv-SE" sz="825" i="0" dirty="0"/>
              <a:t>(in UML Activity diagram)</a:t>
            </a:r>
          </a:p>
        </p:txBody>
      </p:sp>
      <p:grpSp>
        <p:nvGrpSpPr>
          <p:cNvPr id="2082" name="Group 6"/>
          <p:cNvGrpSpPr>
            <a:grpSpLocks/>
          </p:cNvGrpSpPr>
          <p:nvPr/>
        </p:nvGrpSpPr>
        <p:grpSpPr bwMode="auto">
          <a:xfrm>
            <a:off x="5630467" y="1609632"/>
            <a:ext cx="648890" cy="647700"/>
            <a:chOff x="3152" y="1480"/>
            <a:chExt cx="545" cy="544"/>
          </a:xfrm>
        </p:grpSpPr>
        <p:sp>
          <p:nvSpPr>
            <p:cNvPr id="2083" name="AutoShape 7"/>
            <p:cNvSpPr>
              <a:spLocks noChangeArrowheads="1"/>
            </p:cNvSpPr>
            <p:nvPr/>
          </p:nvSpPr>
          <p:spPr bwMode="auto">
            <a:xfrm>
              <a:off x="3152" y="1480"/>
              <a:ext cx="182" cy="91"/>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84" name="AutoShape 8"/>
            <p:cNvSpPr>
              <a:spLocks noChangeArrowheads="1"/>
            </p:cNvSpPr>
            <p:nvPr/>
          </p:nvSpPr>
          <p:spPr bwMode="auto">
            <a:xfrm>
              <a:off x="3515" y="1480"/>
              <a:ext cx="182" cy="91"/>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85" name="Line 9"/>
            <p:cNvSpPr>
              <a:spLocks noChangeShapeType="1"/>
            </p:cNvSpPr>
            <p:nvPr/>
          </p:nvSpPr>
          <p:spPr bwMode="auto">
            <a:xfrm>
              <a:off x="3243" y="1571"/>
              <a:ext cx="181" cy="1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086" name="Line 10"/>
            <p:cNvSpPr>
              <a:spLocks noChangeShapeType="1"/>
            </p:cNvSpPr>
            <p:nvPr/>
          </p:nvSpPr>
          <p:spPr bwMode="auto">
            <a:xfrm flipH="1">
              <a:off x="3424" y="1571"/>
              <a:ext cx="227" cy="1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087" name="Line 11"/>
            <p:cNvSpPr>
              <a:spLocks noChangeShapeType="1"/>
            </p:cNvSpPr>
            <p:nvPr/>
          </p:nvSpPr>
          <p:spPr bwMode="auto">
            <a:xfrm>
              <a:off x="3244" y="1707"/>
              <a:ext cx="3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088" name="Line 12"/>
            <p:cNvSpPr>
              <a:spLocks noChangeShapeType="1"/>
            </p:cNvSpPr>
            <p:nvPr/>
          </p:nvSpPr>
          <p:spPr bwMode="auto">
            <a:xfrm>
              <a:off x="3424" y="1707"/>
              <a:ext cx="0" cy="22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089" name="AutoShape 13"/>
            <p:cNvSpPr>
              <a:spLocks noChangeArrowheads="1"/>
            </p:cNvSpPr>
            <p:nvPr/>
          </p:nvSpPr>
          <p:spPr bwMode="auto">
            <a:xfrm>
              <a:off x="3334" y="1933"/>
              <a:ext cx="182" cy="91"/>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334" name="Group 189"/>
          <p:cNvGrpSpPr>
            <a:grpSpLocks/>
          </p:cNvGrpSpPr>
          <p:nvPr/>
        </p:nvGrpSpPr>
        <p:grpSpPr bwMode="auto">
          <a:xfrm>
            <a:off x="1789211" y="1204549"/>
            <a:ext cx="230071" cy="321341"/>
            <a:chOff x="1459" y="1674"/>
            <a:chExt cx="210" cy="549"/>
          </a:xfrm>
        </p:grpSpPr>
        <p:grpSp>
          <p:nvGrpSpPr>
            <p:cNvPr id="335" name="Group 190"/>
            <p:cNvGrpSpPr>
              <a:grpSpLocks/>
            </p:cNvGrpSpPr>
            <p:nvPr/>
          </p:nvGrpSpPr>
          <p:grpSpPr bwMode="auto">
            <a:xfrm>
              <a:off x="1489" y="1674"/>
              <a:ext cx="115" cy="95"/>
              <a:chOff x="1489" y="1674"/>
              <a:chExt cx="115" cy="95"/>
            </a:xfrm>
          </p:grpSpPr>
          <p:sp>
            <p:nvSpPr>
              <p:cNvPr id="343"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4"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5"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6"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7"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336" name="Group 196"/>
            <p:cNvGrpSpPr>
              <a:grpSpLocks/>
            </p:cNvGrpSpPr>
            <p:nvPr/>
          </p:nvGrpSpPr>
          <p:grpSpPr bwMode="auto">
            <a:xfrm>
              <a:off x="1459" y="1706"/>
              <a:ext cx="210" cy="517"/>
              <a:chOff x="1459" y="1706"/>
              <a:chExt cx="210" cy="517"/>
            </a:xfrm>
          </p:grpSpPr>
          <p:sp>
            <p:nvSpPr>
              <p:cNvPr id="337"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38"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39"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0"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1"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2"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390" name="Group 189"/>
          <p:cNvGrpSpPr>
            <a:grpSpLocks/>
          </p:cNvGrpSpPr>
          <p:nvPr/>
        </p:nvGrpSpPr>
        <p:grpSpPr bwMode="auto">
          <a:xfrm>
            <a:off x="1941611" y="1356949"/>
            <a:ext cx="230071" cy="321341"/>
            <a:chOff x="1459" y="1674"/>
            <a:chExt cx="210" cy="549"/>
          </a:xfrm>
        </p:grpSpPr>
        <p:grpSp>
          <p:nvGrpSpPr>
            <p:cNvPr id="391" name="Group 190"/>
            <p:cNvGrpSpPr>
              <a:grpSpLocks/>
            </p:cNvGrpSpPr>
            <p:nvPr/>
          </p:nvGrpSpPr>
          <p:grpSpPr bwMode="auto">
            <a:xfrm>
              <a:off x="1489" y="1674"/>
              <a:ext cx="115" cy="95"/>
              <a:chOff x="1489" y="1674"/>
              <a:chExt cx="115" cy="95"/>
            </a:xfrm>
          </p:grpSpPr>
          <p:sp>
            <p:nvSpPr>
              <p:cNvPr id="399"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0"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1"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2"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3"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392" name="Group 196"/>
            <p:cNvGrpSpPr>
              <a:grpSpLocks/>
            </p:cNvGrpSpPr>
            <p:nvPr/>
          </p:nvGrpSpPr>
          <p:grpSpPr bwMode="auto">
            <a:xfrm>
              <a:off x="1459" y="1706"/>
              <a:ext cx="210" cy="517"/>
              <a:chOff x="1459" y="1706"/>
              <a:chExt cx="210" cy="517"/>
            </a:xfrm>
          </p:grpSpPr>
          <p:sp>
            <p:nvSpPr>
              <p:cNvPr id="393"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4"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5"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6"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7"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8"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04" name="Group 189"/>
          <p:cNvGrpSpPr>
            <a:grpSpLocks/>
          </p:cNvGrpSpPr>
          <p:nvPr/>
        </p:nvGrpSpPr>
        <p:grpSpPr bwMode="auto">
          <a:xfrm>
            <a:off x="1798736" y="1661749"/>
            <a:ext cx="230071" cy="321341"/>
            <a:chOff x="1459" y="1674"/>
            <a:chExt cx="210" cy="549"/>
          </a:xfrm>
        </p:grpSpPr>
        <p:grpSp>
          <p:nvGrpSpPr>
            <p:cNvPr id="405" name="Group 190"/>
            <p:cNvGrpSpPr>
              <a:grpSpLocks/>
            </p:cNvGrpSpPr>
            <p:nvPr/>
          </p:nvGrpSpPr>
          <p:grpSpPr bwMode="auto">
            <a:xfrm>
              <a:off x="1489" y="1674"/>
              <a:ext cx="115" cy="95"/>
              <a:chOff x="1489" y="1674"/>
              <a:chExt cx="115" cy="95"/>
            </a:xfrm>
          </p:grpSpPr>
          <p:sp>
            <p:nvSpPr>
              <p:cNvPr id="413"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4"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5"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6"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7"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06" name="Group 196"/>
            <p:cNvGrpSpPr>
              <a:grpSpLocks/>
            </p:cNvGrpSpPr>
            <p:nvPr/>
          </p:nvGrpSpPr>
          <p:grpSpPr bwMode="auto">
            <a:xfrm>
              <a:off x="1459" y="1706"/>
              <a:ext cx="210" cy="517"/>
              <a:chOff x="1459" y="1706"/>
              <a:chExt cx="210" cy="517"/>
            </a:xfrm>
          </p:grpSpPr>
          <p:sp>
            <p:nvSpPr>
              <p:cNvPr id="407"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8"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9"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0"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1"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2"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18" name="Group 189"/>
          <p:cNvGrpSpPr>
            <a:grpSpLocks/>
          </p:cNvGrpSpPr>
          <p:nvPr/>
        </p:nvGrpSpPr>
        <p:grpSpPr bwMode="auto">
          <a:xfrm>
            <a:off x="1951136" y="1814149"/>
            <a:ext cx="230071" cy="321341"/>
            <a:chOff x="1459" y="1674"/>
            <a:chExt cx="210" cy="549"/>
          </a:xfrm>
        </p:grpSpPr>
        <p:grpSp>
          <p:nvGrpSpPr>
            <p:cNvPr id="419" name="Group 190"/>
            <p:cNvGrpSpPr>
              <a:grpSpLocks/>
            </p:cNvGrpSpPr>
            <p:nvPr/>
          </p:nvGrpSpPr>
          <p:grpSpPr bwMode="auto">
            <a:xfrm>
              <a:off x="1489" y="1674"/>
              <a:ext cx="115" cy="95"/>
              <a:chOff x="1489" y="1674"/>
              <a:chExt cx="115" cy="95"/>
            </a:xfrm>
          </p:grpSpPr>
          <p:sp>
            <p:nvSpPr>
              <p:cNvPr id="427"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8"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9"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0"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1"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20" name="Group 196"/>
            <p:cNvGrpSpPr>
              <a:grpSpLocks/>
            </p:cNvGrpSpPr>
            <p:nvPr/>
          </p:nvGrpSpPr>
          <p:grpSpPr bwMode="auto">
            <a:xfrm>
              <a:off x="1459" y="1706"/>
              <a:ext cx="210" cy="517"/>
              <a:chOff x="1459" y="1706"/>
              <a:chExt cx="210" cy="517"/>
            </a:xfrm>
          </p:grpSpPr>
          <p:sp>
            <p:nvSpPr>
              <p:cNvPr id="421"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2"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3"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4"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5"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6"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32" name="Group 189"/>
          <p:cNvGrpSpPr>
            <a:grpSpLocks/>
          </p:cNvGrpSpPr>
          <p:nvPr/>
        </p:nvGrpSpPr>
        <p:grpSpPr bwMode="auto">
          <a:xfrm>
            <a:off x="969939" y="2613068"/>
            <a:ext cx="230071" cy="321341"/>
            <a:chOff x="1459" y="1674"/>
            <a:chExt cx="210" cy="549"/>
          </a:xfrm>
        </p:grpSpPr>
        <p:grpSp>
          <p:nvGrpSpPr>
            <p:cNvPr id="433" name="Group 190"/>
            <p:cNvGrpSpPr>
              <a:grpSpLocks/>
            </p:cNvGrpSpPr>
            <p:nvPr/>
          </p:nvGrpSpPr>
          <p:grpSpPr bwMode="auto">
            <a:xfrm>
              <a:off x="1489" y="1674"/>
              <a:ext cx="115" cy="95"/>
              <a:chOff x="1489" y="1674"/>
              <a:chExt cx="115" cy="95"/>
            </a:xfrm>
          </p:grpSpPr>
          <p:sp>
            <p:nvSpPr>
              <p:cNvPr id="441"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2"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3"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4"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5"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34" name="Group 196"/>
            <p:cNvGrpSpPr>
              <a:grpSpLocks/>
            </p:cNvGrpSpPr>
            <p:nvPr/>
          </p:nvGrpSpPr>
          <p:grpSpPr bwMode="auto">
            <a:xfrm>
              <a:off x="1459" y="1706"/>
              <a:ext cx="210" cy="517"/>
              <a:chOff x="1459" y="1706"/>
              <a:chExt cx="210" cy="517"/>
            </a:xfrm>
          </p:grpSpPr>
          <p:sp>
            <p:nvSpPr>
              <p:cNvPr id="435"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6"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7"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8"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9"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0"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46" name="Group 189"/>
          <p:cNvGrpSpPr>
            <a:grpSpLocks/>
          </p:cNvGrpSpPr>
          <p:nvPr/>
        </p:nvGrpSpPr>
        <p:grpSpPr bwMode="auto">
          <a:xfrm>
            <a:off x="1836086" y="2631347"/>
            <a:ext cx="230071" cy="321341"/>
            <a:chOff x="1459" y="1674"/>
            <a:chExt cx="210" cy="549"/>
          </a:xfrm>
        </p:grpSpPr>
        <p:grpSp>
          <p:nvGrpSpPr>
            <p:cNvPr id="447" name="Group 190"/>
            <p:cNvGrpSpPr>
              <a:grpSpLocks/>
            </p:cNvGrpSpPr>
            <p:nvPr/>
          </p:nvGrpSpPr>
          <p:grpSpPr bwMode="auto">
            <a:xfrm>
              <a:off x="1489" y="1674"/>
              <a:ext cx="115" cy="95"/>
              <a:chOff x="1489" y="1674"/>
              <a:chExt cx="115" cy="95"/>
            </a:xfrm>
          </p:grpSpPr>
          <p:sp>
            <p:nvSpPr>
              <p:cNvPr id="455"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6"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7"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8"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9"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48" name="Group 196"/>
            <p:cNvGrpSpPr>
              <a:grpSpLocks/>
            </p:cNvGrpSpPr>
            <p:nvPr/>
          </p:nvGrpSpPr>
          <p:grpSpPr bwMode="auto">
            <a:xfrm>
              <a:off x="1459" y="1706"/>
              <a:ext cx="210" cy="517"/>
              <a:chOff x="1459" y="1706"/>
              <a:chExt cx="210" cy="517"/>
            </a:xfrm>
          </p:grpSpPr>
          <p:sp>
            <p:nvSpPr>
              <p:cNvPr id="449"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0"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1"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2"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3"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4"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60" name="Group 189"/>
          <p:cNvGrpSpPr>
            <a:grpSpLocks/>
          </p:cNvGrpSpPr>
          <p:nvPr/>
        </p:nvGrpSpPr>
        <p:grpSpPr bwMode="auto">
          <a:xfrm>
            <a:off x="2731609" y="2659713"/>
            <a:ext cx="230071" cy="321341"/>
            <a:chOff x="1459" y="1674"/>
            <a:chExt cx="210" cy="549"/>
          </a:xfrm>
        </p:grpSpPr>
        <p:grpSp>
          <p:nvGrpSpPr>
            <p:cNvPr id="461" name="Group 190"/>
            <p:cNvGrpSpPr>
              <a:grpSpLocks/>
            </p:cNvGrpSpPr>
            <p:nvPr/>
          </p:nvGrpSpPr>
          <p:grpSpPr bwMode="auto">
            <a:xfrm>
              <a:off x="1489" y="1674"/>
              <a:ext cx="115" cy="95"/>
              <a:chOff x="1489" y="1674"/>
              <a:chExt cx="115" cy="95"/>
            </a:xfrm>
          </p:grpSpPr>
          <p:sp>
            <p:nvSpPr>
              <p:cNvPr id="469"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70"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71"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72"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73"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62" name="Group 196"/>
            <p:cNvGrpSpPr>
              <a:grpSpLocks/>
            </p:cNvGrpSpPr>
            <p:nvPr/>
          </p:nvGrpSpPr>
          <p:grpSpPr bwMode="auto">
            <a:xfrm>
              <a:off x="1459" y="1706"/>
              <a:ext cx="210" cy="517"/>
              <a:chOff x="1459" y="1706"/>
              <a:chExt cx="210" cy="517"/>
            </a:xfrm>
          </p:grpSpPr>
          <p:sp>
            <p:nvSpPr>
              <p:cNvPr id="463"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4"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5"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6"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7"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8"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sp>
        <p:nvSpPr>
          <p:cNvPr id="261" name="Oval 260"/>
          <p:cNvSpPr/>
          <p:nvPr/>
        </p:nvSpPr>
        <p:spPr>
          <a:xfrm>
            <a:off x="811349" y="3323826"/>
            <a:ext cx="2532620" cy="1381512"/>
          </a:xfrm>
          <a:prstGeom prst="ellipse">
            <a:avLst/>
          </a:prstGeom>
          <a:solidFill>
            <a:schemeClr val="lt1">
              <a:alpha val="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dirty="0"/>
          </a:p>
        </p:txBody>
      </p:sp>
    </p:spTree>
    <p:custDataLst>
      <p:tags r:id="rId2"/>
    </p:custDataLst>
    <p:extLst>
      <p:ext uri="{BB962C8B-B14F-4D97-AF65-F5344CB8AC3E}">
        <p14:creationId xmlns:p14="http://schemas.microsoft.com/office/powerpoint/2010/main" val="480394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9" name="Slide Number Placeholder 6"/>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50" i="1">
                <a:solidFill>
                  <a:schemeClr val="tx1"/>
                </a:solidFill>
                <a:latin typeface="Arial" panose="020B0604020202020204" pitchFamily="34" charset="0"/>
              </a:defRPr>
            </a:lvl1pPr>
            <a:lvl2pPr marL="557213" indent="-214313" eaLnBrk="0" hangingPunct="0">
              <a:defRPr sz="1050" i="1">
                <a:solidFill>
                  <a:schemeClr val="tx1"/>
                </a:solidFill>
                <a:latin typeface="Arial" panose="020B0604020202020204" pitchFamily="34" charset="0"/>
              </a:defRPr>
            </a:lvl2pPr>
            <a:lvl3pPr marL="857250" indent="-171450" eaLnBrk="0" hangingPunct="0">
              <a:defRPr sz="1050" i="1">
                <a:solidFill>
                  <a:schemeClr val="tx1"/>
                </a:solidFill>
                <a:latin typeface="Arial" panose="020B0604020202020204" pitchFamily="34" charset="0"/>
              </a:defRPr>
            </a:lvl3pPr>
            <a:lvl4pPr marL="1200150" indent="-171450" eaLnBrk="0" hangingPunct="0">
              <a:defRPr sz="1050" i="1">
                <a:solidFill>
                  <a:schemeClr val="tx1"/>
                </a:solidFill>
                <a:latin typeface="Arial" panose="020B0604020202020204" pitchFamily="34" charset="0"/>
              </a:defRPr>
            </a:lvl4pPr>
            <a:lvl5pPr marL="1543050" indent="-171450" eaLnBrk="0" hangingPunct="0">
              <a:defRPr sz="1050" i="1">
                <a:solidFill>
                  <a:schemeClr val="tx1"/>
                </a:solidFill>
                <a:latin typeface="Arial" panose="020B0604020202020204" pitchFamily="34" charset="0"/>
              </a:defRPr>
            </a:lvl5pPr>
            <a:lvl6pPr marL="1885950" indent="-171450" eaLnBrk="0" fontAlgn="base" hangingPunct="0">
              <a:spcBef>
                <a:spcPct val="0"/>
              </a:spcBef>
              <a:spcAft>
                <a:spcPct val="0"/>
              </a:spcAft>
              <a:defRPr sz="1050" i="1">
                <a:solidFill>
                  <a:schemeClr val="tx1"/>
                </a:solidFill>
                <a:latin typeface="Arial" panose="020B0604020202020204" pitchFamily="34" charset="0"/>
              </a:defRPr>
            </a:lvl6pPr>
            <a:lvl7pPr marL="2228850" indent="-171450" eaLnBrk="0" fontAlgn="base" hangingPunct="0">
              <a:spcBef>
                <a:spcPct val="0"/>
              </a:spcBef>
              <a:spcAft>
                <a:spcPct val="0"/>
              </a:spcAft>
              <a:defRPr sz="1050" i="1">
                <a:solidFill>
                  <a:schemeClr val="tx1"/>
                </a:solidFill>
                <a:latin typeface="Arial" panose="020B0604020202020204" pitchFamily="34" charset="0"/>
              </a:defRPr>
            </a:lvl7pPr>
            <a:lvl8pPr marL="2571750" indent="-171450" eaLnBrk="0" fontAlgn="base" hangingPunct="0">
              <a:spcBef>
                <a:spcPct val="0"/>
              </a:spcBef>
              <a:spcAft>
                <a:spcPct val="0"/>
              </a:spcAft>
              <a:defRPr sz="1050" i="1">
                <a:solidFill>
                  <a:schemeClr val="tx1"/>
                </a:solidFill>
                <a:latin typeface="Arial" panose="020B0604020202020204" pitchFamily="34" charset="0"/>
              </a:defRPr>
            </a:lvl8pPr>
            <a:lvl9pPr marL="2914650" indent="-171450" eaLnBrk="0" fontAlgn="base" hangingPunct="0">
              <a:spcBef>
                <a:spcPct val="0"/>
              </a:spcBef>
              <a:spcAft>
                <a:spcPct val="0"/>
              </a:spcAft>
              <a:defRPr sz="1050" i="1">
                <a:solidFill>
                  <a:schemeClr val="tx1"/>
                </a:solidFill>
                <a:latin typeface="Arial" panose="020B0604020202020204" pitchFamily="34" charset="0"/>
              </a:defRPr>
            </a:lvl9pPr>
          </a:lstStyle>
          <a:p>
            <a:pPr eaLnBrk="1" hangingPunct="1"/>
            <a:fld id="{5B4BA0C9-5942-499A-860C-5A7146411296}" type="slidenum">
              <a:rPr lang="sv-SE" altLang="sv-SE" sz="750" i="0"/>
              <a:pPr eaLnBrk="1" hangingPunct="1"/>
              <a:t>8</a:t>
            </a:fld>
            <a:endParaRPr lang="sv-SE" altLang="sv-SE" sz="750" i="0"/>
          </a:p>
        </p:txBody>
      </p:sp>
      <p:sp>
        <p:nvSpPr>
          <p:cNvPr id="2060" name="Rectangle 2"/>
          <p:cNvSpPr>
            <a:spLocks noGrp="1" noChangeArrowheads="1"/>
          </p:cNvSpPr>
          <p:nvPr>
            <p:ph type="title" sz="quarter"/>
          </p:nvPr>
        </p:nvSpPr>
        <p:spPr/>
        <p:txBody>
          <a:bodyPr/>
          <a:lstStyle/>
          <a:p>
            <a:pPr eaLnBrk="1" hangingPunct="1"/>
            <a:r>
              <a:rPr lang="sv-SE" altLang="sv-SE" dirty="0"/>
              <a:t>Real World and Models</a:t>
            </a:r>
          </a:p>
        </p:txBody>
      </p:sp>
      <p:sp>
        <p:nvSpPr>
          <p:cNvPr id="2061" name="Line 3"/>
          <p:cNvSpPr>
            <a:spLocks noChangeShapeType="1"/>
          </p:cNvSpPr>
          <p:nvPr/>
        </p:nvSpPr>
        <p:spPr bwMode="auto">
          <a:xfrm flipV="1">
            <a:off x="848916" y="3183731"/>
            <a:ext cx="6048375" cy="25004"/>
          </a:xfrm>
          <a:prstGeom prst="line">
            <a:avLst/>
          </a:prstGeom>
          <a:noFill/>
          <a:ln w="63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062" name="Line 4"/>
          <p:cNvSpPr>
            <a:spLocks noChangeShapeType="1"/>
          </p:cNvSpPr>
          <p:nvPr/>
        </p:nvSpPr>
        <p:spPr bwMode="auto">
          <a:xfrm flipV="1">
            <a:off x="848916" y="2472929"/>
            <a:ext cx="6048375" cy="9525"/>
          </a:xfrm>
          <a:prstGeom prst="line">
            <a:avLst/>
          </a:prstGeom>
          <a:noFill/>
          <a:ln w="63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945194" name="Text Box 42"/>
          <p:cNvSpPr txBox="1">
            <a:spLocks noChangeArrowheads="1"/>
          </p:cNvSpPr>
          <p:nvPr/>
        </p:nvSpPr>
        <p:spPr bwMode="auto">
          <a:xfrm>
            <a:off x="4575572" y="3338512"/>
            <a:ext cx="1203722" cy="72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algn="r" eaLnBrk="1" hangingPunct="1"/>
            <a:r>
              <a:rPr lang="sv-SE" altLang="sv-SE" sz="825" b="1" i="0" dirty="0"/>
              <a:t>Interaction </a:t>
            </a:r>
          </a:p>
          <a:p>
            <a:pPr algn="r" eaLnBrk="1" hangingPunct="1"/>
            <a:r>
              <a:rPr lang="sv-SE" altLang="sv-SE" sz="825" b="1" i="0" dirty="0"/>
              <a:t>between software objekts  </a:t>
            </a:r>
          </a:p>
          <a:p>
            <a:pPr algn="r" eaLnBrk="1" hangingPunct="1"/>
            <a:r>
              <a:rPr lang="sv-SE" altLang="sv-SE" sz="825" i="0" dirty="0"/>
              <a:t>(in UML Sequence   diagram)</a:t>
            </a:r>
          </a:p>
        </p:txBody>
      </p:sp>
      <p:grpSp>
        <p:nvGrpSpPr>
          <p:cNvPr id="2064" name="Group 43"/>
          <p:cNvGrpSpPr>
            <a:grpSpLocks/>
          </p:cNvGrpSpPr>
          <p:nvPr/>
        </p:nvGrpSpPr>
        <p:grpSpPr bwMode="auto">
          <a:xfrm>
            <a:off x="5847160" y="3390900"/>
            <a:ext cx="919163" cy="396479"/>
            <a:chOff x="4648" y="3324"/>
            <a:chExt cx="772" cy="333"/>
          </a:xfrm>
        </p:grpSpPr>
        <p:grpSp>
          <p:nvGrpSpPr>
            <p:cNvPr id="2248" name="Group 44"/>
            <p:cNvGrpSpPr>
              <a:grpSpLocks/>
            </p:cNvGrpSpPr>
            <p:nvPr/>
          </p:nvGrpSpPr>
          <p:grpSpPr bwMode="auto">
            <a:xfrm>
              <a:off x="4732" y="3359"/>
              <a:ext cx="621" cy="298"/>
              <a:chOff x="4596" y="2089"/>
              <a:chExt cx="621" cy="298"/>
            </a:xfrm>
          </p:grpSpPr>
          <p:sp>
            <p:nvSpPr>
              <p:cNvPr id="2252" name="Line 45"/>
              <p:cNvSpPr>
                <a:spLocks noChangeShapeType="1"/>
              </p:cNvSpPr>
              <p:nvPr/>
            </p:nvSpPr>
            <p:spPr bwMode="auto">
              <a:xfrm>
                <a:off x="4620" y="2115"/>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53" name="Line 46"/>
              <p:cNvSpPr>
                <a:spLocks noChangeShapeType="1"/>
              </p:cNvSpPr>
              <p:nvPr/>
            </p:nvSpPr>
            <p:spPr bwMode="auto">
              <a:xfrm>
                <a:off x="5193" y="2115"/>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54" name="Line 47"/>
              <p:cNvSpPr>
                <a:spLocks noChangeShapeType="1"/>
              </p:cNvSpPr>
              <p:nvPr/>
            </p:nvSpPr>
            <p:spPr bwMode="auto">
              <a:xfrm>
                <a:off x="4921" y="2115"/>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55" name="Rectangle 48"/>
              <p:cNvSpPr>
                <a:spLocks noChangeArrowheads="1"/>
              </p:cNvSpPr>
              <p:nvPr/>
            </p:nvSpPr>
            <p:spPr bwMode="auto">
              <a:xfrm>
                <a:off x="4596" y="2089"/>
                <a:ext cx="45" cy="136"/>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56" name="Rectangle 49"/>
              <p:cNvSpPr>
                <a:spLocks noChangeArrowheads="1"/>
              </p:cNvSpPr>
              <p:nvPr/>
            </p:nvSpPr>
            <p:spPr bwMode="auto">
              <a:xfrm>
                <a:off x="4892" y="2225"/>
                <a:ext cx="45" cy="136"/>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57" name="Line 50"/>
              <p:cNvSpPr>
                <a:spLocks noChangeShapeType="1"/>
              </p:cNvSpPr>
              <p:nvPr/>
            </p:nvSpPr>
            <p:spPr bwMode="auto">
              <a:xfrm>
                <a:off x="4641" y="2221"/>
                <a:ext cx="27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258" name="Line 51"/>
              <p:cNvSpPr>
                <a:spLocks noChangeShapeType="1"/>
              </p:cNvSpPr>
              <p:nvPr/>
            </p:nvSpPr>
            <p:spPr bwMode="auto">
              <a:xfrm>
                <a:off x="4945" y="2357"/>
                <a:ext cx="27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grpSp>
        <p:sp>
          <p:nvSpPr>
            <p:cNvPr id="2249" name="Rectangle 52"/>
            <p:cNvSpPr>
              <a:spLocks noChangeArrowheads="1"/>
            </p:cNvSpPr>
            <p:nvPr/>
          </p:nvSpPr>
          <p:spPr bwMode="auto">
            <a:xfrm>
              <a:off x="4648" y="3324"/>
              <a:ext cx="182" cy="45"/>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50" name="Rectangle 53"/>
            <p:cNvSpPr>
              <a:spLocks noChangeArrowheads="1"/>
            </p:cNvSpPr>
            <p:nvPr/>
          </p:nvSpPr>
          <p:spPr bwMode="auto">
            <a:xfrm>
              <a:off x="4966" y="3340"/>
              <a:ext cx="182" cy="45"/>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51" name="Rectangle 54"/>
            <p:cNvSpPr>
              <a:spLocks noChangeArrowheads="1"/>
            </p:cNvSpPr>
            <p:nvPr/>
          </p:nvSpPr>
          <p:spPr bwMode="auto">
            <a:xfrm>
              <a:off x="5238" y="3339"/>
              <a:ext cx="182" cy="45"/>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065" name="Group 65"/>
          <p:cNvGrpSpPr>
            <a:grpSpLocks/>
          </p:cNvGrpSpPr>
          <p:nvPr/>
        </p:nvGrpSpPr>
        <p:grpSpPr bwMode="auto">
          <a:xfrm>
            <a:off x="4929188" y="2689622"/>
            <a:ext cx="1026319" cy="270272"/>
            <a:chOff x="3923" y="2523"/>
            <a:chExt cx="862" cy="227"/>
          </a:xfrm>
        </p:grpSpPr>
        <p:sp>
          <p:nvSpPr>
            <p:cNvPr id="2236" name="Oval 66"/>
            <p:cNvSpPr>
              <a:spLocks noChangeArrowheads="1"/>
            </p:cNvSpPr>
            <p:nvPr/>
          </p:nvSpPr>
          <p:spPr bwMode="auto">
            <a:xfrm>
              <a:off x="4286" y="2523"/>
              <a:ext cx="181" cy="91"/>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7" name="Oval 67"/>
            <p:cNvSpPr>
              <a:spLocks noChangeArrowheads="1"/>
            </p:cNvSpPr>
            <p:nvPr/>
          </p:nvSpPr>
          <p:spPr bwMode="auto">
            <a:xfrm>
              <a:off x="4604" y="2523"/>
              <a:ext cx="181" cy="91"/>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8" name="Oval 68"/>
            <p:cNvSpPr>
              <a:spLocks noChangeArrowheads="1"/>
            </p:cNvSpPr>
            <p:nvPr/>
          </p:nvSpPr>
          <p:spPr bwMode="auto">
            <a:xfrm>
              <a:off x="4422" y="2659"/>
              <a:ext cx="181" cy="91"/>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9" name="Line 69"/>
            <p:cNvSpPr>
              <a:spLocks noChangeShapeType="1"/>
            </p:cNvSpPr>
            <p:nvPr/>
          </p:nvSpPr>
          <p:spPr bwMode="auto">
            <a:xfrm flipH="1">
              <a:off x="4467" y="2569"/>
              <a:ext cx="136" cy="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grpSp>
          <p:nvGrpSpPr>
            <p:cNvPr id="2240" name="Group 70"/>
            <p:cNvGrpSpPr>
              <a:grpSpLocks/>
            </p:cNvGrpSpPr>
            <p:nvPr/>
          </p:nvGrpSpPr>
          <p:grpSpPr bwMode="auto">
            <a:xfrm>
              <a:off x="3923" y="2524"/>
              <a:ext cx="151" cy="181"/>
              <a:chOff x="4634" y="3385"/>
              <a:chExt cx="226" cy="408"/>
            </a:xfrm>
          </p:grpSpPr>
          <p:sp>
            <p:nvSpPr>
              <p:cNvPr id="2243" name="Oval 71"/>
              <p:cNvSpPr>
                <a:spLocks noChangeArrowheads="1"/>
              </p:cNvSpPr>
              <p:nvPr/>
            </p:nvSpPr>
            <p:spPr bwMode="auto">
              <a:xfrm>
                <a:off x="4694" y="3385"/>
                <a:ext cx="90" cy="90"/>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44" name="Line 72"/>
              <p:cNvSpPr>
                <a:spLocks noChangeShapeType="1"/>
              </p:cNvSpPr>
              <p:nvPr/>
            </p:nvSpPr>
            <p:spPr bwMode="auto">
              <a:xfrm>
                <a:off x="4740" y="3475"/>
                <a:ext cx="0" cy="2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45" name="Line 73"/>
              <p:cNvSpPr>
                <a:spLocks noChangeShapeType="1"/>
              </p:cNvSpPr>
              <p:nvPr/>
            </p:nvSpPr>
            <p:spPr bwMode="auto">
              <a:xfrm flipH="1">
                <a:off x="4649" y="3702"/>
                <a:ext cx="91"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46" name="Line 74"/>
              <p:cNvSpPr>
                <a:spLocks noChangeShapeType="1"/>
              </p:cNvSpPr>
              <p:nvPr/>
            </p:nvSpPr>
            <p:spPr bwMode="auto">
              <a:xfrm>
                <a:off x="4740" y="3702"/>
                <a:ext cx="9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47" name="Line 75"/>
              <p:cNvSpPr>
                <a:spLocks noChangeShapeType="1"/>
              </p:cNvSpPr>
              <p:nvPr/>
            </p:nvSpPr>
            <p:spPr bwMode="auto">
              <a:xfrm>
                <a:off x="4634" y="3542"/>
                <a:ext cx="22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sp>
          <p:nvSpPr>
            <p:cNvPr id="2241" name="Line 76"/>
            <p:cNvSpPr>
              <a:spLocks noChangeShapeType="1"/>
            </p:cNvSpPr>
            <p:nvPr/>
          </p:nvSpPr>
          <p:spPr bwMode="auto">
            <a:xfrm flipV="1">
              <a:off x="4105" y="2569"/>
              <a:ext cx="181" cy="9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242" name="Line 77"/>
            <p:cNvSpPr>
              <a:spLocks noChangeShapeType="1"/>
            </p:cNvSpPr>
            <p:nvPr/>
          </p:nvSpPr>
          <p:spPr bwMode="auto">
            <a:xfrm>
              <a:off x="4105" y="2659"/>
              <a:ext cx="317" cy="4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grpSp>
      <p:sp>
        <p:nvSpPr>
          <p:cNvPr id="2066" name="Text Box 78"/>
          <p:cNvSpPr txBox="1">
            <a:spLocks noChangeArrowheads="1"/>
          </p:cNvSpPr>
          <p:nvPr/>
        </p:nvSpPr>
        <p:spPr bwMode="auto">
          <a:xfrm>
            <a:off x="2522935" y="4620817"/>
            <a:ext cx="1026319"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sz="825" b="1" i="0"/>
              <a:t>The real world </a:t>
            </a:r>
            <a:endParaRPr lang="en-US" altLang="sv-SE" sz="825" b="1" i="0"/>
          </a:p>
        </p:txBody>
      </p:sp>
      <p:sp>
        <p:nvSpPr>
          <p:cNvPr id="2067" name="Text Box 79"/>
          <p:cNvSpPr txBox="1">
            <a:spLocks noChangeArrowheads="1"/>
          </p:cNvSpPr>
          <p:nvPr/>
        </p:nvSpPr>
        <p:spPr bwMode="auto">
          <a:xfrm>
            <a:off x="3604023" y="4620817"/>
            <a:ext cx="1674019"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sz="825" b="1" i="0"/>
              <a:t>Graphical models/diagram</a:t>
            </a:r>
            <a:endParaRPr lang="en-US" altLang="sv-SE" sz="825" b="1" i="0"/>
          </a:p>
        </p:txBody>
      </p:sp>
      <p:sp>
        <p:nvSpPr>
          <p:cNvPr id="945232" name="Text Box 80"/>
          <p:cNvSpPr txBox="1">
            <a:spLocks noChangeArrowheads="1"/>
          </p:cNvSpPr>
          <p:nvPr/>
        </p:nvSpPr>
        <p:spPr bwMode="auto">
          <a:xfrm>
            <a:off x="3495675" y="1435894"/>
            <a:ext cx="920354" cy="72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algn="r" eaLnBrk="1" hangingPunct="1"/>
            <a:r>
              <a:rPr lang="sv-SE" altLang="sv-SE" sz="825" b="1" i="0" dirty="0"/>
              <a:t>Domain model </a:t>
            </a:r>
            <a:r>
              <a:rPr lang="sv-SE" altLang="sv-SE" sz="825" i="0" dirty="0"/>
              <a:t>of business concepts</a:t>
            </a:r>
          </a:p>
          <a:p>
            <a:pPr algn="r" eaLnBrk="1" hangingPunct="1"/>
            <a:r>
              <a:rPr lang="sv-SE" altLang="sv-SE" sz="825" i="0" dirty="0"/>
              <a:t>(in UML Class diagram)</a:t>
            </a:r>
          </a:p>
        </p:txBody>
      </p:sp>
      <p:grpSp>
        <p:nvGrpSpPr>
          <p:cNvPr id="2069" name="Group 81"/>
          <p:cNvGrpSpPr>
            <a:grpSpLocks/>
          </p:cNvGrpSpPr>
          <p:nvPr/>
        </p:nvGrpSpPr>
        <p:grpSpPr bwMode="auto">
          <a:xfrm>
            <a:off x="4519613" y="1490662"/>
            <a:ext cx="647700" cy="377429"/>
            <a:chOff x="521" y="1071"/>
            <a:chExt cx="2223" cy="1361"/>
          </a:xfrm>
        </p:grpSpPr>
        <p:grpSp>
          <p:nvGrpSpPr>
            <p:cNvPr id="2217" name="Group 82"/>
            <p:cNvGrpSpPr>
              <a:grpSpLocks/>
            </p:cNvGrpSpPr>
            <p:nvPr/>
          </p:nvGrpSpPr>
          <p:grpSpPr bwMode="auto">
            <a:xfrm>
              <a:off x="521" y="1071"/>
              <a:ext cx="590" cy="576"/>
              <a:chOff x="2608" y="1888"/>
              <a:chExt cx="590" cy="576"/>
            </a:xfrm>
          </p:grpSpPr>
          <p:sp>
            <p:nvSpPr>
              <p:cNvPr id="2233" name="Rectangle 83"/>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4" name="Line 84"/>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35" name="Line 85"/>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18" name="Group 86"/>
            <p:cNvGrpSpPr>
              <a:grpSpLocks/>
            </p:cNvGrpSpPr>
            <p:nvPr/>
          </p:nvGrpSpPr>
          <p:grpSpPr bwMode="auto">
            <a:xfrm>
              <a:off x="1338" y="1071"/>
              <a:ext cx="590" cy="576"/>
              <a:chOff x="2608" y="1888"/>
              <a:chExt cx="590" cy="576"/>
            </a:xfrm>
          </p:grpSpPr>
          <p:sp>
            <p:nvSpPr>
              <p:cNvPr id="2230" name="Rectangle 87"/>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1" name="Line 88"/>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32" name="Line 89"/>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19" name="Group 90"/>
            <p:cNvGrpSpPr>
              <a:grpSpLocks/>
            </p:cNvGrpSpPr>
            <p:nvPr/>
          </p:nvGrpSpPr>
          <p:grpSpPr bwMode="auto">
            <a:xfrm>
              <a:off x="1338" y="1856"/>
              <a:ext cx="590" cy="576"/>
              <a:chOff x="2608" y="1888"/>
              <a:chExt cx="590" cy="576"/>
            </a:xfrm>
          </p:grpSpPr>
          <p:sp>
            <p:nvSpPr>
              <p:cNvPr id="2227" name="Rectangle 91"/>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28" name="Line 92"/>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29" name="Line 93"/>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20" name="Group 94"/>
            <p:cNvGrpSpPr>
              <a:grpSpLocks/>
            </p:cNvGrpSpPr>
            <p:nvPr/>
          </p:nvGrpSpPr>
          <p:grpSpPr bwMode="auto">
            <a:xfrm>
              <a:off x="2154" y="1856"/>
              <a:ext cx="590" cy="576"/>
              <a:chOff x="2608" y="1888"/>
              <a:chExt cx="590" cy="576"/>
            </a:xfrm>
          </p:grpSpPr>
          <p:sp>
            <p:nvSpPr>
              <p:cNvPr id="2224" name="Rectangle 95"/>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25" name="Line 96"/>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26" name="Line 97"/>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cxnSp>
          <p:nvCxnSpPr>
            <p:cNvPr id="2221" name="AutoShape 98"/>
            <p:cNvCxnSpPr>
              <a:cxnSpLocks noChangeShapeType="1"/>
              <a:stCxn id="2230" idx="2"/>
              <a:endCxn id="2227" idx="0"/>
            </p:cNvCxnSpPr>
            <p:nvPr/>
          </p:nvCxnSpPr>
          <p:spPr bwMode="auto">
            <a:xfrm>
              <a:off x="1633" y="1647"/>
              <a:ext cx="0" cy="209"/>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222" name="AutoShape 99"/>
            <p:cNvCxnSpPr>
              <a:cxnSpLocks noChangeShapeType="1"/>
              <a:stCxn id="2227" idx="3"/>
              <a:endCxn id="2224" idx="1"/>
            </p:cNvCxnSpPr>
            <p:nvPr/>
          </p:nvCxnSpPr>
          <p:spPr bwMode="auto">
            <a:xfrm>
              <a:off x="1928" y="2144"/>
              <a:ext cx="226"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223" name="AutoShape 100"/>
            <p:cNvCxnSpPr>
              <a:cxnSpLocks noChangeShapeType="1"/>
              <a:stCxn id="2227" idx="1"/>
              <a:endCxn id="2233" idx="2"/>
            </p:cNvCxnSpPr>
            <p:nvPr/>
          </p:nvCxnSpPr>
          <p:spPr bwMode="auto">
            <a:xfrm rot="10800000">
              <a:off x="816" y="1647"/>
              <a:ext cx="522" cy="497"/>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grpSp>
      <p:sp>
        <p:nvSpPr>
          <p:cNvPr id="945253" name="Text Box 101"/>
          <p:cNvSpPr txBox="1">
            <a:spLocks noChangeArrowheads="1"/>
          </p:cNvSpPr>
          <p:nvPr/>
        </p:nvSpPr>
        <p:spPr bwMode="auto">
          <a:xfrm>
            <a:off x="3444479" y="4005263"/>
            <a:ext cx="1048940" cy="72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algn="r" eaLnBrk="1" hangingPunct="1"/>
            <a:r>
              <a:rPr lang="sv-SE" altLang="sv-SE" sz="825" b="1" i="0" dirty="0"/>
              <a:t>System model of software objects </a:t>
            </a:r>
            <a:r>
              <a:rPr lang="sv-SE" altLang="sv-SE" sz="825" i="0" dirty="0"/>
              <a:t>(in UML Class diagram)</a:t>
            </a:r>
          </a:p>
          <a:p>
            <a:pPr algn="r" eaLnBrk="1" hangingPunct="1"/>
            <a:endParaRPr lang="sv-SE" altLang="sv-SE" sz="825" b="1" i="0" dirty="0"/>
          </a:p>
        </p:txBody>
      </p:sp>
      <p:grpSp>
        <p:nvGrpSpPr>
          <p:cNvPr id="2071" name="Group 102"/>
          <p:cNvGrpSpPr>
            <a:grpSpLocks/>
          </p:cNvGrpSpPr>
          <p:nvPr/>
        </p:nvGrpSpPr>
        <p:grpSpPr bwMode="auto">
          <a:xfrm>
            <a:off x="4741069" y="4087416"/>
            <a:ext cx="647700" cy="377428"/>
            <a:chOff x="521" y="1071"/>
            <a:chExt cx="2223" cy="1361"/>
          </a:xfrm>
        </p:grpSpPr>
        <p:grpSp>
          <p:nvGrpSpPr>
            <p:cNvPr id="2198" name="Group 103"/>
            <p:cNvGrpSpPr>
              <a:grpSpLocks/>
            </p:cNvGrpSpPr>
            <p:nvPr/>
          </p:nvGrpSpPr>
          <p:grpSpPr bwMode="auto">
            <a:xfrm>
              <a:off x="521" y="1071"/>
              <a:ext cx="590" cy="576"/>
              <a:chOff x="2608" y="1888"/>
              <a:chExt cx="590" cy="576"/>
            </a:xfrm>
          </p:grpSpPr>
          <p:sp>
            <p:nvSpPr>
              <p:cNvPr id="2214" name="Rectangle 104"/>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15" name="Line 105"/>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16" name="Line 106"/>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199" name="Group 107"/>
            <p:cNvGrpSpPr>
              <a:grpSpLocks/>
            </p:cNvGrpSpPr>
            <p:nvPr/>
          </p:nvGrpSpPr>
          <p:grpSpPr bwMode="auto">
            <a:xfrm>
              <a:off x="1338" y="1071"/>
              <a:ext cx="590" cy="576"/>
              <a:chOff x="2608" y="1888"/>
              <a:chExt cx="590" cy="576"/>
            </a:xfrm>
          </p:grpSpPr>
          <p:sp>
            <p:nvSpPr>
              <p:cNvPr id="2211" name="Rectangle 108"/>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12" name="Line 109"/>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13" name="Line 110"/>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00" name="Group 111"/>
            <p:cNvGrpSpPr>
              <a:grpSpLocks/>
            </p:cNvGrpSpPr>
            <p:nvPr/>
          </p:nvGrpSpPr>
          <p:grpSpPr bwMode="auto">
            <a:xfrm>
              <a:off x="1338" y="1856"/>
              <a:ext cx="590" cy="576"/>
              <a:chOff x="2608" y="1888"/>
              <a:chExt cx="590" cy="576"/>
            </a:xfrm>
          </p:grpSpPr>
          <p:sp>
            <p:nvSpPr>
              <p:cNvPr id="2208" name="Rectangle 112"/>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09" name="Line 113"/>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10" name="Line 114"/>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01" name="Group 115"/>
            <p:cNvGrpSpPr>
              <a:grpSpLocks/>
            </p:cNvGrpSpPr>
            <p:nvPr/>
          </p:nvGrpSpPr>
          <p:grpSpPr bwMode="auto">
            <a:xfrm>
              <a:off x="2154" y="1856"/>
              <a:ext cx="590" cy="576"/>
              <a:chOff x="2608" y="1888"/>
              <a:chExt cx="590" cy="576"/>
            </a:xfrm>
          </p:grpSpPr>
          <p:sp>
            <p:nvSpPr>
              <p:cNvPr id="2205" name="Rectangle 116"/>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06" name="Line 117"/>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07" name="Line 118"/>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cxnSp>
          <p:nvCxnSpPr>
            <p:cNvPr id="2202" name="AutoShape 119"/>
            <p:cNvCxnSpPr>
              <a:cxnSpLocks noChangeShapeType="1"/>
              <a:stCxn id="2211" idx="2"/>
              <a:endCxn id="2208" idx="0"/>
            </p:cNvCxnSpPr>
            <p:nvPr/>
          </p:nvCxnSpPr>
          <p:spPr bwMode="auto">
            <a:xfrm>
              <a:off x="1633" y="1647"/>
              <a:ext cx="0" cy="209"/>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203" name="AutoShape 120"/>
            <p:cNvCxnSpPr>
              <a:cxnSpLocks noChangeShapeType="1"/>
              <a:stCxn id="2208" idx="3"/>
              <a:endCxn id="2205" idx="1"/>
            </p:cNvCxnSpPr>
            <p:nvPr/>
          </p:nvCxnSpPr>
          <p:spPr bwMode="auto">
            <a:xfrm>
              <a:off x="1928" y="2144"/>
              <a:ext cx="226"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204" name="AutoShape 121"/>
            <p:cNvCxnSpPr>
              <a:cxnSpLocks noChangeShapeType="1"/>
              <a:stCxn id="2208" idx="1"/>
              <a:endCxn id="2214" idx="2"/>
            </p:cNvCxnSpPr>
            <p:nvPr/>
          </p:nvCxnSpPr>
          <p:spPr bwMode="auto">
            <a:xfrm rot="10800000">
              <a:off x="816" y="1647"/>
              <a:ext cx="522" cy="497"/>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grpSp>
      <p:sp>
        <p:nvSpPr>
          <p:cNvPr id="2072" name="Line 122"/>
          <p:cNvSpPr>
            <a:spLocks noChangeShapeType="1"/>
          </p:cNvSpPr>
          <p:nvPr/>
        </p:nvSpPr>
        <p:spPr bwMode="auto">
          <a:xfrm>
            <a:off x="3495675" y="960835"/>
            <a:ext cx="0" cy="383500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cxnSp>
        <p:nvCxnSpPr>
          <p:cNvPr id="2073" name="AutoShape 123"/>
          <p:cNvCxnSpPr>
            <a:cxnSpLocks noChangeShapeType="1"/>
          </p:cNvCxnSpPr>
          <p:nvPr/>
        </p:nvCxnSpPr>
        <p:spPr bwMode="auto">
          <a:xfrm flipH="1" flipV="1">
            <a:off x="1396603" y="2949178"/>
            <a:ext cx="756047" cy="613172"/>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aphicFrame>
        <p:nvGraphicFramePr>
          <p:cNvPr id="2056" name="Object 125"/>
          <p:cNvGraphicFramePr>
            <a:graphicFrameLocks noChangeAspect="1"/>
          </p:cNvGraphicFramePr>
          <p:nvPr/>
        </p:nvGraphicFramePr>
        <p:xfrm>
          <a:off x="1294209" y="2697958"/>
          <a:ext cx="203597" cy="251222"/>
        </p:xfrm>
        <a:graphic>
          <a:graphicData uri="http://schemas.openxmlformats.org/presentationml/2006/ole">
            <mc:AlternateContent xmlns:mc="http://schemas.openxmlformats.org/markup-compatibility/2006">
              <mc:Choice xmlns:v="urn:schemas-microsoft-com:vml" Requires="v">
                <p:oleObj spid="_x0000_s41070" name="Visio" r:id="rId5" imgW="1586224" imgH="1520336" progId="Visio.Drawing.11">
                  <p:embed/>
                </p:oleObj>
              </mc:Choice>
              <mc:Fallback>
                <p:oleObj name="Visio" r:id="rId5" imgW="1586224" imgH="1520336"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4209" y="2697958"/>
                        <a:ext cx="203597"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7" name="Object 168"/>
          <p:cNvGraphicFramePr>
            <a:graphicFrameLocks noChangeAspect="1"/>
          </p:cNvGraphicFramePr>
          <p:nvPr/>
        </p:nvGraphicFramePr>
        <p:xfrm>
          <a:off x="2166938" y="2697958"/>
          <a:ext cx="203597" cy="251222"/>
        </p:xfrm>
        <a:graphic>
          <a:graphicData uri="http://schemas.openxmlformats.org/presentationml/2006/ole">
            <mc:AlternateContent xmlns:mc="http://schemas.openxmlformats.org/markup-compatibility/2006">
              <mc:Choice xmlns:v="urn:schemas-microsoft-com:vml" Requires="v">
                <p:oleObj spid="_x0000_s41071" name="Visio" r:id="rId7" imgW="1586224" imgH="1520336" progId="Visio.Drawing.11">
                  <p:embed/>
                </p:oleObj>
              </mc:Choice>
              <mc:Fallback>
                <p:oleObj name="Visio" r:id="rId7" imgW="1586224" imgH="1520336"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6938" y="2697958"/>
                        <a:ext cx="203597"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8" name="Object 169"/>
          <p:cNvGraphicFramePr>
            <a:graphicFrameLocks noChangeAspect="1"/>
          </p:cNvGraphicFramePr>
          <p:nvPr/>
        </p:nvGraphicFramePr>
        <p:xfrm>
          <a:off x="3043238" y="2697958"/>
          <a:ext cx="203597" cy="251222"/>
        </p:xfrm>
        <a:graphic>
          <a:graphicData uri="http://schemas.openxmlformats.org/presentationml/2006/ole">
            <mc:AlternateContent xmlns:mc="http://schemas.openxmlformats.org/markup-compatibility/2006">
              <mc:Choice xmlns:v="urn:schemas-microsoft-com:vml" Requires="v">
                <p:oleObj spid="_x0000_s41072" name="Visio" r:id="rId8" imgW="1586224" imgH="1520336" progId="Visio.Drawing.11">
                  <p:embed/>
                </p:oleObj>
              </mc:Choice>
              <mc:Fallback>
                <p:oleObj name="Visio" r:id="rId8" imgW="1586224" imgH="1520336"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3238" y="2697958"/>
                        <a:ext cx="203597"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2075" name="AutoShape 170"/>
          <p:cNvCxnSpPr>
            <a:cxnSpLocks noChangeShapeType="1"/>
            <a:stCxn id="2149" idx="2"/>
          </p:cNvCxnSpPr>
          <p:nvPr/>
        </p:nvCxnSpPr>
        <p:spPr bwMode="auto">
          <a:xfrm flipV="1">
            <a:off x="3139679" y="2949179"/>
            <a:ext cx="5953" cy="72032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076" name="AutoShape 171"/>
          <p:cNvCxnSpPr>
            <a:cxnSpLocks noChangeShapeType="1"/>
            <a:endCxn id="2149" idx="9"/>
          </p:cNvCxnSpPr>
          <p:nvPr/>
        </p:nvCxnSpPr>
        <p:spPr bwMode="auto">
          <a:xfrm>
            <a:off x="2269331" y="2949179"/>
            <a:ext cx="815579" cy="835819"/>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nvGrpSpPr>
          <p:cNvPr id="2077" name="Group 172"/>
          <p:cNvGrpSpPr>
            <a:grpSpLocks/>
          </p:cNvGrpSpPr>
          <p:nvPr/>
        </p:nvGrpSpPr>
        <p:grpSpPr bwMode="auto">
          <a:xfrm>
            <a:off x="1085850" y="3562350"/>
            <a:ext cx="2247900" cy="809625"/>
            <a:chOff x="584" y="3120"/>
            <a:chExt cx="1888" cy="680"/>
          </a:xfrm>
        </p:grpSpPr>
        <p:sp>
          <p:nvSpPr>
            <p:cNvPr id="2146" name="tower"/>
            <p:cNvSpPr>
              <a:spLocks noEditPoints="1" noChangeArrowheads="1"/>
            </p:cNvSpPr>
            <p:nvPr/>
          </p:nvSpPr>
          <p:spPr bwMode="auto">
            <a:xfrm>
              <a:off x="584" y="3619"/>
              <a:ext cx="91" cy="1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75 w 21600"/>
                <a:gd name="T31" fmla="*/ 22555 h 21600"/>
                <a:gd name="T32" fmla="*/ 21600 w 21600"/>
                <a:gd name="T33" fmla="*/ 2697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7" name="tower"/>
            <p:cNvSpPr>
              <a:spLocks noEditPoints="1" noChangeArrowheads="1"/>
            </p:cNvSpPr>
            <p:nvPr/>
          </p:nvSpPr>
          <p:spPr bwMode="auto">
            <a:xfrm>
              <a:off x="584" y="3210"/>
              <a:ext cx="91" cy="1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75 w 21600"/>
                <a:gd name="T31" fmla="*/ 22555 h 21600"/>
                <a:gd name="T32" fmla="*/ 21600 w 21600"/>
                <a:gd name="T33" fmla="*/ 2697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8" name="tower"/>
            <p:cNvSpPr>
              <a:spLocks noEditPoints="1" noChangeArrowheads="1"/>
            </p:cNvSpPr>
            <p:nvPr/>
          </p:nvSpPr>
          <p:spPr bwMode="auto">
            <a:xfrm>
              <a:off x="2263" y="3619"/>
              <a:ext cx="91" cy="1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75 w 21600"/>
                <a:gd name="T31" fmla="*/ 22555 h 21600"/>
                <a:gd name="T32" fmla="*/ 21600 w 21600"/>
                <a:gd name="T33" fmla="*/ 2697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9" name="tower"/>
            <p:cNvSpPr>
              <a:spLocks noEditPoints="1" noChangeArrowheads="1"/>
            </p:cNvSpPr>
            <p:nvPr/>
          </p:nvSpPr>
          <p:spPr bwMode="auto">
            <a:xfrm>
              <a:off x="2263" y="3210"/>
              <a:ext cx="91" cy="18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75 w 21600"/>
                <a:gd name="T31" fmla="*/ 22549 h 21600"/>
                <a:gd name="T32" fmla="*/ 21600 w 21600"/>
                <a:gd name="T33" fmla="*/ 26941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aphicFrame>
          <p:nvGraphicFramePr>
            <p:cNvPr id="2055" name="Object 177"/>
            <p:cNvGraphicFramePr>
              <a:graphicFrameLocks noChangeAspect="1"/>
            </p:cNvGraphicFramePr>
            <p:nvPr/>
          </p:nvGraphicFramePr>
          <p:xfrm>
            <a:off x="1342" y="3120"/>
            <a:ext cx="276" cy="680"/>
          </p:xfrm>
          <a:graphic>
            <a:graphicData uri="http://schemas.openxmlformats.org/presentationml/2006/ole">
              <mc:AlternateContent xmlns:mc="http://schemas.openxmlformats.org/markup-compatibility/2006">
                <mc:Choice xmlns:v="urn:schemas-microsoft-com:vml" Requires="v">
                  <p:oleObj spid="_x0000_s41073" name="Visio" r:id="rId9" imgW="496800" imgH="1170000" progId="Visio.Drawing.11">
                    <p:embed/>
                  </p:oleObj>
                </mc:Choice>
                <mc:Fallback>
                  <p:oleObj name="Visio" r:id="rId9" imgW="496800" imgH="1170000" progId="Visio.Drawing.11">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42" y="3120"/>
                          <a:ext cx="276"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Lst>
                      </p:spPr>
                    </p:pic>
                  </p:oleObj>
                </mc:Fallback>
              </mc:AlternateContent>
            </a:graphicData>
          </a:graphic>
        </p:graphicFrame>
        <p:cxnSp>
          <p:nvCxnSpPr>
            <p:cNvPr id="2150" name="AutoShape 178"/>
            <p:cNvCxnSpPr>
              <a:cxnSpLocks noChangeShapeType="1"/>
            </p:cNvCxnSpPr>
            <p:nvPr/>
          </p:nvCxnSpPr>
          <p:spPr bwMode="auto">
            <a:xfrm>
              <a:off x="2472" y="3240"/>
              <a:ext cx="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1" name="AutoShape 179"/>
            <p:cNvCxnSpPr>
              <a:cxnSpLocks noChangeShapeType="1"/>
            </p:cNvCxnSpPr>
            <p:nvPr/>
          </p:nvCxnSpPr>
          <p:spPr bwMode="auto">
            <a:xfrm>
              <a:off x="2472" y="3240"/>
              <a:ext cx="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2" name="AutoShape 180"/>
            <p:cNvCxnSpPr>
              <a:cxnSpLocks noChangeShapeType="1"/>
              <a:stCxn id="2148" idx="9"/>
            </p:cNvCxnSpPr>
            <p:nvPr/>
          </p:nvCxnSpPr>
          <p:spPr bwMode="auto">
            <a:xfrm flipH="1" flipV="1">
              <a:off x="1618" y="3460"/>
              <a:ext cx="645" cy="256"/>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3" name="AutoShape 181"/>
            <p:cNvCxnSpPr>
              <a:cxnSpLocks noChangeShapeType="1"/>
              <a:stCxn id="2146" idx="4"/>
            </p:cNvCxnSpPr>
            <p:nvPr/>
          </p:nvCxnSpPr>
          <p:spPr bwMode="auto">
            <a:xfrm flipV="1">
              <a:off x="675" y="3460"/>
              <a:ext cx="667" cy="257"/>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4" name="AutoShape 182"/>
            <p:cNvCxnSpPr>
              <a:cxnSpLocks noChangeShapeType="1"/>
              <a:stCxn id="2147" idx="4"/>
            </p:cNvCxnSpPr>
            <p:nvPr/>
          </p:nvCxnSpPr>
          <p:spPr bwMode="auto">
            <a:xfrm>
              <a:off x="675" y="3308"/>
              <a:ext cx="667" cy="152"/>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5" name="AutoShape 183"/>
            <p:cNvCxnSpPr>
              <a:cxnSpLocks noChangeShapeType="1"/>
              <a:stCxn id="2149" idx="7"/>
              <a:endCxn id="2148" idx="2"/>
            </p:cNvCxnSpPr>
            <p:nvPr/>
          </p:nvCxnSpPr>
          <p:spPr bwMode="auto">
            <a:xfrm>
              <a:off x="2308" y="3392"/>
              <a:ext cx="1" cy="227"/>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graphicFrame>
        <p:nvGraphicFramePr>
          <p:cNvPr id="2050" name="Object 185"/>
          <p:cNvGraphicFramePr>
            <a:graphicFrameLocks noChangeAspect="1"/>
          </p:cNvGraphicFramePr>
          <p:nvPr/>
        </p:nvGraphicFramePr>
        <p:xfrm>
          <a:off x="2738438" y="1878809"/>
          <a:ext cx="486966" cy="273844"/>
        </p:xfrm>
        <a:graphic>
          <a:graphicData uri="http://schemas.openxmlformats.org/presentationml/2006/ole">
            <mc:AlternateContent xmlns:mc="http://schemas.openxmlformats.org/markup-compatibility/2006">
              <mc:Choice xmlns:v="urn:schemas-microsoft-com:vml" Requires="v">
                <p:oleObj spid="_x0000_s41074" name="Visio" r:id="rId11" imgW="1766847" imgH="1165027" progId="Visio.Drawing.11">
                  <p:embed/>
                </p:oleObj>
              </mc:Choice>
              <mc:Fallback>
                <p:oleObj name="Visio" r:id="rId11" imgW="1766847" imgH="1165027" progId="Visio.Drawing.11">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38438" y="1878809"/>
                        <a:ext cx="486966" cy="273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1" name="Object 186"/>
          <p:cNvGraphicFramePr>
            <a:graphicFrameLocks noChangeAspect="1"/>
          </p:cNvGraphicFramePr>
          <p:nvPr/>
        </p:nvGraphicFramePr>
        <p:xfrm>
          <a:off x="2725341" y="1122762"/>
          <a:ext cx="451247" cy="540544"/>
        </p:xfrm>
        <a:graphic>
          <a:graphicData uri="http://schemas.openxmlformats.org/presentationml/2006/ole">
            <mc:AlternateContent xmlns:mc="http://schemas.openxmlformats.org/markup-compatibility/2006">
              <mc:Choice xmlns:v="urn:schemas-microsoft-com:vml" Requires="v">
                <p:oleObj spid="_x0000_s41075" name="Visio" r:id="rId13" imgW="2191670" imgH="2431673" progId="Visio.Drawing.11">
                  <p:embed/>
                </p:oleObj>
              </mc:Choice>
              <mc:Fallback>
                <p:oleObj name="Visio" r:id="rId13" imgW="2191670" imgH="2431673" progId="Visio.Drawing.11">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25341" y="1122762"/>
                        <a:ext cx="451247" cy="540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2" name="Object 187"/>
          <p:cNvGraphicFramePr>
            <a:graphicFrameLocks noChangeAspect="1"/>
          </p:cNvGraphicFramePr>
          <p:nvPr/>
        </p:nvGraphicFramePr>
        <p:xfrm>
          <a:off x="1064419" y="1716884"/>
          <a:ext cx="385763" cy="415528"/>
        </p:xfrm>
        <a:graphic>
          <a:graphicData uri="http://schemas.openxmlformats.org/presentationml/2006/ole">
            <mc:AlternateContent xmlns:mc="http://schemas.openxmlformats.org/markup-compatibility/2006">
              <mc:Choice xmlns:v="urn:schemas-microsoft-com:vml" Requires="v">
                <p:oleObj spid="_x0000_s41076" name="Visio" r:id="rId15" imgW="1381760" imgH="1381600" progId="Visio.Drawing.11">
                  <p:embed/>
                </p:oleObj>
              </mc:Choice>
              <mc:Fallback>
                <p:oleObj name="Visio" r:id="rId15" imgW="1381760" imgH="1381600" progId="Visio.Drawing.11">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64419" y="1716884"/>
                        <a:ext cx="385763" cy="415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3" name="Object 188"/>
          <p:cNvGraphicFramePr>
            <a:graphicFrameLocks noChangeAspect="1"/>
          </p:cNvGraphicFramePr>
          <p:nvPr/>
        </p:nvGraphicFramePr>
        <p:xfrm>
          <a:off x="1064419" y="1284687"/>
          <a:ext cx="136922" cy="284559"/>
        </p:xfrm>
        <a:graphic>
          <a:graphicData uri="http://schemas.openxmlformats.org/presentationml/2006/ole">
            <mc:AlternateContent xmlns:mc="http://schemas.openxmlformats.org/markup-compatibility/2006">
              <mc:Choice xmlns:v="urn:schemas-microsoft-com:vml" Requires="v">
                <p:oleObj spid="_x0000_s41077" name="Visio" r:id="rId17" imgW="757891" imgH="1477815" progId="Visio.Drawing.11">
                  <p:embed/>
                </p:oleObj>
              </mc:Choice>
              <mc:Fallback>
                <p:oleObj name="Visio" r:id="rId17" imgW="757891" imgH="1477815" progId="Visio.Drawing.11">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64419" y="1284687"/>
                        <a:ext cx="136922" cy="284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090" name="Group 189"/>
          <p:cNvGrpSpPr>
            <a:grpSpLocks/>
          </p:cNvGrpSpPr>
          <p:nvPr/>
        </p:nvGrpSpPr>
        <p:grpSpPr bwMode="auto">
          <a:xfrm>
            <a:off x="1882379" y="1125143"/>
            <a:ext cx="152400" cy="391716"/>
            <a:chOff x="1459" y="1674"/>
            <a:chExt cx="118" cy="567"/>
          </a:xfrm>
        </p:grpSpPr>
        <p:grpSp>
          <p:nvGrpSpPr>
            <p:cNvPr id="2133" name="Group 190"/>
            <p:cNvGrpSpPr>
              <a:grpSpLocks/>
            </p:cNvGrpSpPr>
            <p:nvPr/>
          </p:nvGrpSpPr>
          <p:grpSpPr bwMode="auto">
            <a:xfrm>
              <a:off x="1489" y="1674"/>
              <a:ext cx="88" cy="268"/>
              <a:chOff x="1489" y="1674"/>
              <a:chExt cx="88" cy="268"/>
            </a:xfrm>
          </p:grpSpPr>
          <p:sp>
            <p:nvSpPr>
              <p:cNvPr id="2142" name="Freeform 192"/>
              <p:cNvSpPr>
                <a:spLocks/>
              </p:cNvSpPr>
              <p:nvPr/>
            </p:nvSpPr>
            <p:spPr bwMode="auto">
              <a:xfrm>
                <a:off x="1489" y="1708"/>
                <a:ext cx="0" cy="234"/>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3" name="Freeform 193"/>
              <p:cNvSpPr>
                <a:spLocks/>
              </p:cNvSpPr>
              <p:nvPr/>
            </p:nvSpPr>
            <p:spPr bwMode="auto">
              <a:xfrm>
                <a:off x="1517" y="1678"/>
                <a:ext cx="0" cy="234"/>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4" name="Freeform 194"/>
              <p:cNvSpPr>
                <a:spLocks/>
              </p:cNvSpPr>
              <p:nvPr/>
            </p:nvSpPr>
            <p:spPr bwMode="auto">
              <a:xfrm>
                <a:off x="1557" y="1674"/>
                <a:ext cx="0" cy="234"/>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5" name="Freeform 195"/>
              <p:cNvSpPr>
                <a:spLocks/>
              </p:cNvSpPr>
              <p:nvPr/>
            </p:nvSpPr>
            <p:spPr bwMode="auto">
              <a:xfrm>
                <a:off x="1577" y="1691"/>
                <a:ext cx="0" cy="234"/>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134" name="Group 196"/>
            <p:cNvGrpSpPr>
              <a:grpSpLocks/>
            </p:cNvGrpSpPr>
            <p:nvPr/>
          </p:nvGrpSpPr>
          <p:grpSpPr bwMode="auto">
            <a:xfrm>
              <a:off x="1459" y="1706"/>
              <a:ext cx="113" cy="535"/>
              <a:chOff x="1459" y="1706"/>
              <a:chExt cx="113" cy="535"/>
            </a:xfrm>
          </p:grpSpPr>
          <p:sp>
            <p:nvSpPr>
              <p:cNvPr id="2135" name="Freeform 197"/>
              <p:cNvSpPr>
                <a:spLocks/>
              </p:cNvSpPr>
              <p:nvPr/>
            </p:nvSpPr>
            <p:spPr bwMode="auto">
              <a:xfrm>
                <a:off x="1496" y="1792"/>
                <a:ext cx="0" cy="234"/>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6" name="Freeform 198"/>
              <p:cNvSpPr>
                <a:spLocks/>
              </p:cNvSpPr>
              <p:nvPr/>
            </p:nvSpPr>
            <p:spPr bwMode="auto">
              <a:xfrm>
                <a:off x="1572" y="1706"/>
                <a:ext cx="0" cy="234"/>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7" name="Freeform 199"/>
              <p:cNvSpPr>
                <a:spLocks/>
              </p:cNvSpPr>
              <p:nvPr/>
            </p:nvSpPr>
            <p:spPr bwMode="auto">
              <a:xfrm>
                <a:off x="1459" y="1892"/>
                <a:ext cx="0" cy="234"/>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8" name="Freeform 200"/>
              <p:cNvSpPr>
                <a:spLocks/>
              </p:cNvSpPr>
              <p:nvPr/>
            </p:nvSpPr>
            <p:spPr bwMode="auto">
              <a:xfrm>
                <a:off x="1527" y="1886"/>
                <a:ext cx="0" cy="234"/>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9" name="Freeform 201"/>
              <p:cNvSpPr>
                <a:spLocks/>
              </p:cNvSpPr>
              <p:nvPr/>
            </p:nvSpPr>
            <p:spPr bwMode="auto">
              <a:xfrm>
                <a:off x="1505" y="2007"/>
                <a:ext cx="0" cy="234"/>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0" name="Freeform 202"/>
              <p:cNvSpPr>
                <a:spLocks/>
              </p:cNvSpPr>
              <p:nvPr/>
            </p:nvSpPr>
            <p:spPr bwMode="auto">
              <a:xfrm>
                <a:off x="1569" y="2007"/>
                <a:ext cx="0" cy="234"/>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grpSp>
        <p:nvGrpSpPr>
          <p:cNvPr id="2091" name="Group 203"/>
          <p:cNvGrpSpPr>
            <a:grpSpLocks/>
          </p:cNvGrpSpPr>
          <p:nvPr/>
        </p:nvGrpSpPr>
        <p:grpSpPr bwMode="auto">
          <a:xfrm>
            <a:off x="2044304" y="1287068"/>
            <a:ext cx="152400" cy="391716"/>
            <a:chOff x="1459" y="1674"/>
            <a:chExt cx="118" cy="567"/>
          </a:xfrm>
        </p:grpSpPr>
        <p:grpSp>
          <p:nvGrpSpPr>
            <p:cNvPr id="2120" name="Group 204"/>
            <p:cNvGrpSpPr>
              <a:grpSpLocks/>
            </p:cNvGrpSpPr>
            <p:nvPr/>
          </p:nvGrpSpPr>
          <p:grpSpPr bwMode="auto">
            <a:xfrm>
              <a:off x="1489" y="1674"/>
              <a:ext cx="88" cy="268"/>
              <a:chOff x="1489" y="1674"/>
              <a:chExt cx="88" cy="268"/>
            </a:xfrm>
          </p:grpSpPr>
          <p:sp>
            <p:nvSpPr>
              <p:cNvPr id="2129" name="Freeform 206"/>
              <p:cNvSpPr>
                <a:spLocks/>
              </p:cNvSpPr>
              <p:nvPr/>
            </p:nvSpPr>
            <p:spPr bwMode="auto">
              <a:xfrm>
                <a:off x="1489" y="1708"/>
                <a:ext cx="0" cy="234"/>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0" name="Freeform 207"/>
              <p:cNvSpPr>
                <a:spLocks/>
              </p:cNvSpPr>
              <p:nvPr/>
            </p:nvSpPr>
            <p:spPr bwMode="auto">
              <a:xfrm>
                <a:off x="1517" y="1678"/>
                <a:ext cx="0" cy="234"/>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1" name="Freeform 208"/>
              <p:cNvSpPr>
                <a:spLocks/>
              </p:cNvSpPr>
              <p:nvPr/>
            </p:nvSpPr>
            <p:spPr bwMode="auto">
              <a:xfrm>
                <a:off x="1557" y="1674"/>
                <a:ext cx="0" cy="234"/>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2" name="Freeform 209"/>
              <p:cNvSpPr>
                <a:spLocks/>
              </p:cNvSpPr>
              <p:nvPr/>
            </p:nvSpPr>
            <p:spPr bwMode="auto">
              <a:xfrm>
                <a:off x="1577" y="1691"/>
                <a:ext cx="0" cy="234"/>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121" name="Group 210"/>
            <p:cNvGrpSpPr>
              <a:grpSpLocks/>
            </p:cNvGrpSpPr>
            <p:nvPr/>
          </p:nvGrpSpPr>
          <p:grpSpPr bwMode="auto">
            <a:xfrm>
              <a:off x="1459" y="1706"/>
              <a:ext cx="113" cy="535"/>
              <a:chOff x="1459" y="1706"/>
              <a:chExt cx="113" cy="535"/>
            </a:xfrm>
          </p:grpSpPr>
          <p:sp>
            <p:nvSpPr>
              <p:cNvPr id="2122" name="Freeform 211"/>
              <p:cNvSpPr>
                <a:spLocks/>
              </p:cNvSpPr>
              <p:nvPr/>
            </p:nvSpPr>
            <p:spPr bwMode="auto">
              <a:xfrm>
                <a:off x="1496" y="1792"/>
                <a:ext cx="0" cy="234"/>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3" name="Freeform 212"/>
              <p:cNvSpPr>
                <a:spLocks/>
              </p:cNvSpPr>
              <p:nvPr/>
            </p:nvSpPr>
            <p:spPr bwMode="auto">
              <a:xfrm>
                <a:off x="1572" y="1706"/>
                <a:ext cx="0" cy="234"/>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4" name="Freeform 213"/>
              <p:cNvSpPr>
                <a:spLocks/>
              </p:cNvSpPr>
              <p:nvPr/>
            </p:nvSpPr>
            <p:spPr bwMode="auto">
              <a:xfrm>
                <a:off x="1459" y="1892"/>
                <a:ext cx="0" cy="234"/>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5" name="Freeform 214"/>
              <p:cNvSpPr>
                <a:spLocks/>
              </p:cNvSpPr>
              <p:nvPr/>
            </p:nvSpPr>
            <p:spPr bwMode="auto">
              <a:xfrm>
                <a:off x="1527" y="1886"/>
                <a:ext cx="0" cy="234"/>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6" name="Freeform 215"/>
              <p:cNvSpPr>
                <a:spLocks/>
              </p:cNvSpPr>
              <p:nvPr/>
            </p:nvSpPr>
            <p:spPr bwMode="auto">
              <a:xfrm>
                <a:off x="1505" y="2007"/>
                <a:ext cx="0" cy="234"/>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7" name="Freeform 216"/>
              <p:cNvSpPr>
                <a:spLocks/>
              </p:cNvSpPr>
              <p:nvPr/>
            </p:nvSpPr>
            <p:spPr bwMode="auto">
              <a:xfrm>
                <a:off x="1569" y="2007"/>
                <a:ext cx="0" cy="234"/>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grpSp>
        <p:nvGrpSpPr>
          <p:cNvPr id="2092" name="Group 217"/>
          <p:cNvGrpSpPr>
            <a:grpSpLocks/>
          </p:cNvGrpSpPr>
          <p:nvPr/>
        </p:nvGrpSpPr>
        <p:grpSpPr bwMode="auto">
          <a:xfrm>
            <a:off x="1882379" y="1719265"/>
            <a:ext cx="152400" cy="391716"/>
            <a:chOff x="1459" y="1674"/>
            <a:chExt cx="118" cy="567"/>
          </a:xfrm>
        </p:grpSpPr>
        <p:grpSp>
          <p:nvGrpSpPr>
            <p:cNvPr id="2107" name="Group 218"/>
            <p:cNvGrpSpPr>
              <a:grpSpLocks/>
            </p:cNvGrpSpPr>
            <p:nvPr/>
          </p:nvGrpSpPr>
          <p:grpSpPr bwMode="auto">
            <a:xfrm>
              <a:off x="1489" y="1674"/>
              <a:ext cx="88" cy="268"/>
              <a:chOff x="1489" y="1674"/>
              <a:chExt cx="88" cy="268"/>
            </a:xfrm>
          </p:grpSpPr>
          <p:sp>
            <p:nvSpPr>
              <p:cNvPr id="2116" name="Freeform 220"/>
              <p:cNvSpPr>
                <a:spLocks/>
              </p:cNvSpPr>
              <p:nvPr/>
            </p:nvSpPr>
            <p:spPr bwMode="auto">
              <a:xfrm>
                <a:off x="1489" y="1708"/>
                <a:ext cx="0" cy="234"/>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7" name="Freeform 221"/>
              <p:cNvSpPr>
                <a:spLocks/>
              </p:cNvSpPr>
              <p:nvPr/>
            </p:nvSpPr>
            <p:spPr bwMode="auto">
              <a:xfrm>
                <a:off x="1517" y="1678"/>
                <a:ext cx="0" cy="234"/>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8" name="Freeform 222"/>
              <p:cNvSpPr>
                <a:spLocks/>
              </p:cNvSpPr>
              <p:nvPr/>
            </p:nvSpPr>
            <p:spPr bwMode="auto">
              <a:xfrm>
                <a:off x="1557" y="1674"/>
                <a:ext cx="0" cy="234"/>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9" name="Freeform 223"/>
              <p:cNvSpPr>
                <a:spLocks/>
              </p:cNvSpPr>
              <p:nvPr/>
            </p:nvSpPr>
            <p:spPr bwMode="auto">
              <a:xfrm>
                <a:off x="1577" y="1691"/>
                <a:ext cx="0" cy="234"/>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108" name="Group 224"/>
            <p:cNvGrpSpPr>
              <a:grpSpLocks/>
            </p:cNvGrpSpPr>
            <p:nvPr/>
          </p:nvGrpSpPr>
          <p:grpSpPr bwMode="auto">
            <a:xfrm>
              <a:off x="1459" y="1706"/>
              <a:ext cx="113" cy="535"/>
              <a:chOff x="1459" y="1706"/>
              <a:chExt cx="113" cy="535"/>
            </a:xfrm>
          </p:grpSpPr>
          <p:sp>
            <p:nvSpPr>
              <p:cNvPr id="2109" name="Freeform 225"/>
              <p:cNvSpPr>
                <a:spLocks/>
              </p:cNvSpPr>
              <p:nvPr/>
            </p:nvSpPr>
            <p:spPr bwMode="auto">
              <a:xfrm>
                <a:off x="1496" y="1792"/>
                <a:ext cx="0" cy="234"/>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0" name="Freeform 226"/>
              <p:cNvSpPr>
                <a:spLocks/>
              </p:cNvSpPr>
              <p:nvPr/>
            </p:nvSpPr>
            <p:spPr bwMode="auto">
              <a:xfrm>
                <a:off x="1572" y="1706"/>
                <a:ext cx="0" cy="234"/>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1" name="Freeform 227"/>
              <p:cNvSpPr>
                <a:spLocks/>
              </p:cNvSpPr>
              <p:nvPr/>
            </p:nvSpPr>
            <p:spPr bwMode="auto">
              <a:xfrm>
                <a:off x="1459" y="1892"/>
                <a:ext cx="0" cy="234"/>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2" name="Freeform 228"/>
              <p:cNvSpPr>
                <a:spLocks/>
              </p:cNvSpPr>
              <p:nvPr/>
            </p:nvSpPr>
            <p:spPr bwMode="auto">
              <a:xfrm>
                <a:off x="1527" y="1886"/>
                <a:ext cx="0" cy="234"/>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3" name="Freeform 229"/>
              <p:cNvSpPr>
                <a:spLocks/>
              </p:cNvSpPr>
              <p:nvPr/>
            </p:nvSpPr>
            <p:spPr bwMode="auto">
              <a:xfrm>
                <a:off x="1505" y="2007"/>
                <a:ext cx="0" cy="234"/>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4" name="Freeform 230"/>
              <p:cNvSpPr>
                <a:spLocks/>
              </p:cNvSpPr>
              <p:nvPr/>
            </p:nvSpPr>
            <p:spPr bwMode="auto">
              <a:xfrm>
                <a:off x="1569" y="2007"/>
                <a:ext cx="0" cy="234"/>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grpSp>
        <p:nvGrpSpPr>
          <p:cNvPr id="2093" name="Group 231"/>
          <p:cNvGrpSpPr>
            <a:grpSpLocks/>
          </p:cNvGrpSpPr>
          <p:nvPr/>
        </p:nvGrpSpPr>
        <p:grpSpPr bwMode="auto">
          <a:xfrm>
            <a:off x="2044304" y="1881190"/>
            <a:ext cx="152400" cy="391716"/>
            <a:chOff x="1459" y="1674"/>
            <a:chExt cx="118" cy="567"/>
          </a:xfrm>
        </p:grpSpPr>
        <p:grpSp>
          <p:nvGrpSpPr>
            <p:cNvPr id="2094" name="Group 232"/>
            <p:cNvGrpSpPr>
              <a:grpSpLocks/>
            </p:cNvGrpSpPr>
            <p:nvPr/>
          </p:nvGrpSpPr>
          <p:grpSpPr bwMode="auto">
            <a:xfrm>
              <a:off x="1489" y="1674"/>
              <a:ext cx="88" cy="268"/>
              <a:chOff x="1489" y="1674"/>
              <a:chExt cx="88" cy="268"/>
            </a:xfrm>
          </p:grpSpPr>
          <p:sp>
            <p:nvSpPr>
              <p:cNvPr id="2103" name="Freeform 234"/>
              <p:cNvSpPr>
                <a:spLocks/>
              </p:cNvSpPr>
              <p:nvPr/>
            </p:nvSpPr>
            <p:spPr bwMode="auto">
              <a:xfrm>
                <a:off x="1489" y="1708"/>
                <a:ext cx="0" cy="234"/>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4" name="Freeform 235"/>
              <p:cNvSpPr>
                <a:spLocks/>
              </p:cNvSpPr>
              <p:nvPr/>
            </p:nvSpPr>
            <p:spPr bwMode="auto">
              <a:xfrm>
                <a:off x="1517" y="1678"/>
                <a:ext cx="0" cy="234"/>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5" name="Freeform 236"/>
              <p:cNvSpPr>
                <a:spLocks/>
              </p:cNvSpPr>
              <p:nvPr/>
            </p:nvSpPr>
            <p:spPr bwMode="auto">
              <a:xfrm>
                <a:off x="1557" y="1674"/>
                <a:ext cx="0" cy="234"/>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6" name="Freeform 237"/>
              <p:cNvSpPr>
                <a:spLocks/>
              </p:cNvSpPr>
              <p:nvPr/>
            </p:nvSpPr>
            <p:spPr bwMode="auto">
              <a:xfrm>
                <a:off x="1577" y="1691"/>
                <a:ext cx="0" cy="234"/>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095" name="Group 238"/>
            <p:cNvGrpSpPr>
              <a:grpSpLocks/>
            </p:cNvGrpSpPr>
            <p:nvPr/>
          </p:nvGrpSpPr>
          <p:grpSpPr bwMode="auto">
            <a:xfrm>
              <a:off x="1459" y="1706"/>
              <a:ext cx="113" cy="535"/>
              <a:chOff x="1459" y="1706"/>
              <a:chExt cx="113" cy="535"/>
            </a:xfrm>
          </p:grpSpPr>
          <p:sp>
            <p:nvSpPr>
              <p:cNvPr id="2096" name="Freeform 239"/>
              <p:cNvSpPr>
                <a:spLocks/>
              </p:cNvSpPr>
              <p:nvPr/>
            </p:nvSpPr>
            <p:spPr bwMode="auto">
              <a:xfrm>
                <a:off x="1496" y="1792"/>
                <a:ext cx="0" cy="234"/>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97" name="Freeform 240"/>
              <p:cNvSpPr>
                <a:spLocks/>
              </p:cNvSpPr>
              <p:nvPr/>
            </p:nvSpPr>
            <p:spPr bwMode="auto">
              <a:xfrm>
                <a:off x="1572" y="1706"/>
                <a:ext cx="0" cy="234"/>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98" name="Freeform 241"/>
              <p:cNvSpPr>
                <a:spLocks/>
              </p:cNvSpPr>
              <p:nvPr/>
            </p:nvSpPr>
            <p:spPr bwMode="auto">
              <a:xfrm>
                <a:off x="1459" y="1892"/>
                <a:ext cx="0" cy="234"/>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99" name="Freeform 242"/>
              <p:cNvSpPr>
                <a:spLocks/>
              </p:cNvSpPr>
              <p:nvPr/>
            </p:nvSpPr>
            <p:spPr bwMode="auto">
              <a:xfrm>
                <a:off x="1527" y="1886"/>
                <a:ext cx="0" cy="234"/>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0" name="Freeform 243"/>
              <p:cNvSpPr>
                <a:spLocks/>
              </p:cNvSpPr>
              <p:nvPr/>
            </p:nvSpPr>
            <p:spPr bwMode="auto">
              <a:xfrm>
                <a:off x="1505" y="2007"/>
                <a:ext cx="0" cy="234"/>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1" name="Freeform 244"/>
              <p:cNvSpPr>
                <a:spLocks/>
              </p:cNvSpPr>
              <p:nvPr/>
            </p:nvSpPr>
            <p:spPr bwMode="auto">
              <a:xfrm>
                <a:off x="1569" y="2007"/>
                <a:ext cx="0" cy="234"/>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graphicFrame>
        <p:nvGraphicFramePr>
          <p:cNvPr id="2054" name="Object 245"/>
          <p:cNvGraphicFramePr>
            <a:graphicFrameLocks noChangeAspect="1"/>
          </p:cNvGraphicFramePr>
          <p:nvPr/>
        </p:nvGraphicFramePr>
        <p:xfrm>
          <a:off x="1220391" y="1231109"/>
          <a:ext cx="167878" cy="271463"/>
        </p:xfrm>
        <a:graphic>
          <a:graphicData uri="http://schemas.openxmlformats.org/presentationml/2006/ole">
            <mc:AlternateContent xmlns:mc="http://schemas.openxmlformats.org/markup-compatibility/2006">
              <mc:Choice xmlns:v="urn:schemas-microsoft-com:vml" Requires="v">
                <p:oleObj spid="_x0000_s41078" name="Visio" r:id="rId19" imgW="757891" imgH="1477815" progId="Visio.Drawing.11">
                  <p:embed/>
                </p:oleObj>
              </mc:Choice>
              <mc:Fallback>
                <p:oleObj name="Visio" r:id="rId19" imgW="757891" imgH="1477815" progId="Visio.Drawing.11">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20391" y="1231109"/>
                        <a:ext cx="167878"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79" name="Line 246"/>
          <p:cNvSpPr>
            <a:spLocks noChangeShapeType="1"/>
          </p:cNvSpPr>
          <p:nvPr/>
        </p:nvSpPr>
        <p:spPr bwMode="auto">
          <a:xfrm flipV="1">
            <a:off x="848916" y="4579144"/>
            <a:ext cx="6048375" cy="34529"/>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945399" name="Text Box 247"/>
          <p:cNvSpPr txBox="1">
            <a:spLocks noChangeArrowheads="1"/>
          </p:cNvSpPr>
          <p:nvPr/>
        </p:nvSpPr>
        <p:spPr bwMode="auto">
          <a:xfrm>
            <a:off x="3607594" y="2622947"/>
            <a:ext cx="1404938" cy="47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sz="825" b="1" i="0" dirty="0"/>
              <a:t>Human interaction with software systam</a:t>
            </a:r>
          </a:p>
          <a:p>
            <a:pPr eaLnBrk="1" hangingPunct="1"/>
            <a:r>
              <a:rPr lang="sv-SE" altLang="sv-SE" sz="825" i="0" dirty="0"/>
              <a:t>(in UML Use cases)</a:t>
            </a:r>
          </a:p>
        </p:txBody>
      </p:sp>
      <p:sp>
        <p:nvSpPr>
          <p:cNvPr id="248" name="Text Box 5"/>
          <p:cNvSpPr txBox="1">
            <a:spLocks noChangeArrowheads="1"/>
          </p:cNvSpPr>
          <p:nvPr/>
        </p:nvSpPr>
        <p:spPr bwMode="auto">
          <a:xfrm>
            <a:off x="5522119" y="1087041"/>
            <a:ext cx="1458516" cy="47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sz="825" b="1" i="0" dirty="0"/>
              <a:t>Business process model  </a:t>
            </a:r>
            <a:r>
              <a:rPr lang="sv-SE" altLang="sv-SE" sz="825" i="0" dirty="0"/>
              <a:t>of business activities</a:t>
            </a:r>
          </a:p>
          <a:p>
            <a:pPr eaLnBrk="1" hangingPunct="1"/>
            <a:r>
              <a:rPr lang="sv-SE" altLang="sv-SE" sz="825" i="0" dirty="0"/>
              <a:t>(in UML Activity diagram)</a:t>
            </a:r>
          </a:p>
        </p:txBody>
      </p:sp>
      <p:grpSp>
        <p:nvGrpSpPr>
          <p:cNvPr id="2082" name="Group 6"/>
          <p:cNvGrpSpPr>
            <a:grpSpLocks/>
          </p:cNvGrpSpPr>
          <p:nvPr/>
        </p:nvGrpSpPr>
        <p:grpSpPr bwMode="auto">
          <a:xfrm>
            <a:off x="5630467" y="1609632"/>
            <a:ext cx="648890" cy="647700"/>
            <a:chOff x="3152" y="1480"/>
            <a:chExt cx="545" cy="544"/>
          </a:xfrm>
        </p:grpSpPr>
        <p:sp>
          <p:nvSpPr>
            <p:cNvPr id="2083" name="AutoShape 7"/>
            <p:cNvSpPr>
              <a:spLocks noChangeArrowheads="1"/>
            </p:cNvSpPr>
            <p:nvPr/>
          </p:nvSpPr>
          <p:spPr bwMode="auto">
            <a:xfrm>
              <a:off x="3152" y="1480"/>
              <a:ext cx="182" cy="91"/>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84" name="AutoShape 8"/>
            <p:cNvSpPr>
              <a:spLocks noChangeArrowheads="1"/>
            </p:cNvSpPr>
            <p:nvPr/>
          </p:nvSpPr>
          <p:spPr bwMode="auto">
            <a:xfrm>
              <a:off x="3515" y="1480"/>
              <a:ext cx="182" cy="91"/>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85" name="Line 9"/>
            <p:cNvSpPr>
              <a:spLocks noChangeShapeType="1"/>
            </p:cNvSpPr>
            <p:nvPr/>
          </p:nvSpPr>
          <p:spPr bwMode="auto">
            <a:xfrm>
              <a:off x="3243" y="1571"/>
              <a:ext cx="181" cy="1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086" name="Line 10"/>
            <p:cNvSpPr>
              <a:spLocks noChangeShapeType="1"/>
            </p:cNvSpPr>
            <p:nvPr/>
          </p:nvSpPr>
          <p:spPr bwMode="auto">
            <a:xfrm flipH="1">
              <a:off x="3424" y="1571"/>
              <a:ext cx="227" cy="1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087" name="Line 11"/>
            <p:cNvSpPr>
              <a:spLocks noChangeShapeType="1"/>
            </p:cNvSpPr>
            <p:nvPr/>
          </p:nvSpPr>
          <p:spPr bwMode="auto">
            <a:xfrm>
              <a:off x="3244" y="1707"/>
              <a:ext cx="3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088" name="Line 12"/>
            <p:cNvSpPr>
              <a:spLocks noChangeShapeType="1"/>
            </p:cNvSpPr>
            <p:nvPr/>
          </p:nvSpPr>
          <p:spPr bwMode="auto">
            <a:xfrm>
              <a:off x="3424" y="1707"/>
              <a:ext cx="0" cy="22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089" name="AutoShape 13"/>
            <p:cNvSpPr>
              <a:spLocks noChangeArrowheads="1"/>
            </p:cNvSpPr>
            <p:nvPr/>
          </p:nvSpPr>
          <p:spPr bwMode="auto">
            <a:xfrm>
              <a:off x="3334" y="1933"/>
              <a:ext cx="182" cy="91"/>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334" name="Group 189"/>
          <p:cNvGrpSpPr>
            <a:grpSpLocks/>
          </p:cNvGrpSpPr>
          <p:nvPr/>
        </p:nvGrpSpPr>
        <p:grpSpPr bwMode="auto">
          <a:xfrm>
            <a:off x="1789211" y="1204549"/>
            <a:ext cx="230071" cy="321341"/>
            <a:chOff x="1459" y="1674"/>
            <a:chExt cx="210" cy="549"/>
          </a:xfrm>
        </p:grpSpPr>
        <p:grpSp>
          <p:nvGrpSpPr>
            <p:cNvPr id="335" name="Group 190"/>
            <p:cNvGrpSpPr>
              <a:grpSpLocks/>
            </p:cNvGrpSpPr>
            <p:nvPr/>
          </p:nvGrpSpPr>
          <p:grpSpPr bwMode="auto">
            <a:xfrm>
              <a:off x="1489" y="1674"/>
              <a:ext cx="115" cy="95"/>
              <a:chOff x="1489" y="1674"/>
              <a:chExt cx="115" cy="95"/>
            </a:xfrm>
          </p:grpSpPr>
          <p:sp>
            <p:nvSpPr>
              <p:cNvPr id="343"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4"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5"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6"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7"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336" name="Group 196"/>
            <p:cNvGrpSpPr>
              <a:grpSpLocks/>
            </p:cNvGrpSpPr>
            <p:nvPr/>
          </p:nvGrpSpPr>
          <p:grpSpPr bwMode="auto">
            <a:xfrm>
              <a:off x="1459" y="1706"/>
              <a:ext cx="210" cy="517"/>
              <a:chOff x="1459" y="1706"/>
              <a:chExt cx="210" cy="517"/>
            </a:xfrm>
          </p:grpSpPr>
          <p:sp>
            <p:nvSpPr>
              <p:cNvPr id="337"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38"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39"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0"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1"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2"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390" name="Group 189"/>
          <p:cNvGrpSpPr>
            <a:grpSpLocks/>
          </p:cNvGrpSpPr>
          <p:nvPr/>
        </p:nvGrpSpPr>
        <p:grpSpPr bwMode="auto">
          <a:xfrm>
            <a:off x="1941611" y="1356949"/>
            <a:ext cx="230071" cy="321341"/>
            <a:chOff x="1459" y="1674"/>
            <a:chExt cx="210" cy="549"/>
          </a:xfrm>
        </p:grpSpPr>
        <p:grpSp>
          <p:nvGrpSpPr>
            <p:cNvPr id="391" name="Group 190"/>
            <p:cNvGrpSpPr>
              <a:grpSpLocks/>
            </p:cNvGrpSpPr>
            <p:nvPr/>
          </p:nvGrpSpPr>
          <p:grpSpPr bwMode="auto">
            <a:xfrm>
              <a:off x="1489" y="1674"/>
              <a:ext cx="115" cy="95"/>
              <a:chOff x="1489" y="1674"/>
              <a:chExt cx="115" cy="95"/>
            </a:xfrm>
          </p:grpSpPr>
          <p:sp>
            <p:nvSpPr>
              <p:cNvPr id="399"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0"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1"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2"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3"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392" name="Group 196"/>
            <p:cNvGrpSpPr>
              <a:grpSpLocks/>
            </p:cNvGrpSpPr>
            <p:nvPr/>
          </p:nvGrpSpPr>
          <p:grpSpPr bwMode="auto">
            <a:xfrm>
              <a:off x="1459" y="1706"/>
              <a:ext cx="210" cy="517"/>
              <a:chOff x="1459" y="1706"/>
              <a:chExt cx="210" cy="517"/>
            </a:xfrm>
          </p:grpSpPr>
          <p:sp>
            <p:nvSpPr>
              <p:cNvPr id="393"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4"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5"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6"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7"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8"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04" name="Group 189"/>
          <p:cNvGrpSpPr>
            <a:grpSpLocks/>
          </p:cNvGrpSpPr>
          <p:nvPr/>
        </p:nvGrpSpPr>
        <p:grpSpPr bwMode="auto">
          <a:xfrm>
            <a:off x="1798736" y="1661749"/>
            <a:ext cx="230071" cy="321341"/>
            <a:chOff x="1459" y="1674"/>
            <a:chExt cx="210" cy="549"/>
          </a:xfrm>
        </p:grpSpPr>
        <p:grpSp>
          <p:nvGrpSpPr>
            <p:cNvPr id="405" name="Group 190"/>
            <p:cNvGrpSpPr>
              <a:grpSpLocks/>
            </p:cNvGrpSpPr>
            <p:nvPr/>
          </p:nvGrpSpPr>
          <p:grpSpPr bwMode="auto">
            <a:xfrm>
              <a:off x="1489" y="1674"/>
              <a:ext cx="115" cy="95"/>
              <a:chOff x="1489" y="1674"/>
              <a:chExt cx="115" cy="95"/>
            </a:xfrm>
          </p:grpSpPr>
          <p:sp>
            <p:nvSpPr>
              <p:cNvPr id="413"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4"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5"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6"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7"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06" name="Group 196"/>
            <p:cNvGrpSpPr>
              <a:grpSpLocks/>
            </p:cNvGrpSpPr>
            <p:nvPr/>
          </p:nvGrpSpPr>
          <p:grpSpPr bwMode="auto">
            <a:xfrm>
              <a:off x="1459" y="1706"/>
              <a:ext cx="210" cy="517"/>
              <a:chOff x="1459" y="1706"/>
              <a:chExt cx="210" cy="517"/>
            </a:xfrm>
          </p:grpSpPr>
          <p:sp>
            <p:nvSpPr>
              <p:cNvPr id="407"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8"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9"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0"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1"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2"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18" name="Group 189"/>
          <p:cNvGrpSpPr>
            <a:grpSpLocks/>
          </p:cNvGrpSpPr>
          <p:nvPr/>
        </p:nvGrpSpPr>
        <p:grpSpPr bwMode="auto">
          <a:xfrm>
            <a:off x="1951136" y="1814149"/>
            <a:ext cx="230071" cy="321341"/>
            <a:chOff x="1459" y="1674"/>
            <a:chExt cx="210" cy="549"/>
          </a:xfrm>
        </p:grpSpPr>
        <p:grpSp>
          <p:nvGrpSpPr>
            <p:cNvPr id="419" name="Group 190"/>
            <p:cNvGrpSpPr>
              <a:grpSpLocks/>
            </p:cNvGrpSpPr>
            <p:nvPr/>
          </p:nvGrpSpPr>
          <p:grpSpPr bwMode="auto">
            <a:xfrm>
              <a:off x="1489" y="1674"/>
              <a:ext cx="115" cy="95"/>
              <a:chOff x="1489" y="1674"/>
              <a:chExt cx="115" cy="95"/>
            </a:xfrm>
          </p:grpSpPr>
          <p:sp>
            <p:nvSpPr>
              <p:cNvPr id="427"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8"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9"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0"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1"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20" name="Group 196"/>
            <p:cNvGrpSpPr>
              <a:grpSpLocks/>
            </p:cNvGrpSpPr>
            <p:nvPr/>
          </p:nvGrpSpPr>
          <p:grpSpPr bwMode="auto">
            <a:xfrm>
              <a:off x="1459" y="1706"/>
              <a:ext cx="210" cy="517"/>
              <a:chOff x="1459" y="1706"/>
              <a:chExt cx="210" cy="517"/>
            </a:xfrm>
          </p:grpSpPr>
          <p:sp>
            <p:nvSpPr>
              <p:cNvPr id="421"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2"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3"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4"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5"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6"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32" name="Group 189"/>
          <p:cNvGrpSpPr>
            <a:grpSpLocks/>
          </p:cNvGrpSpPr>
          <p:nvPr/>
        </p:nvGrpSpPr>
        <p:grpSpPr bwMode="auto">
          <a:xfrm>
            <a:off x="969939" y="2613068"/>
            <a:ext cx="230071" cy="321341"/>
            <a:chOff x="1459" y="1674"/>
            <a:chExt cx="210" cy="549"/>
          </a:xfrm>
        </p:grpSpPr>
        <p:grpSp>
          <p:nvGrpSpPr>
            <p:cNvPr id="433" name="Group 190"/>
            <p:cNvGrpSpPr>
              <a:grpSpLocks/>
            </p:cNvGrpSpPr>
            <p:nvPr/>
          </p:nvGrpSpPr>
          <p:grpSpPr bwMode="auto">
            <a:xfrm>
              <a:off x="1489" y="1674"/>
              <a:ext cx="115" cy="95"/>
              <a:chOff x="1489" y="1674"/>
              <a:chExt cx="115" cy="95"/>
            </a:xfrm>
          </p:grpSpPr>
          <p:sp>
            <p:nvSpPr>
              <p:cNvPr id="441"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2"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3"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4"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5"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34" name="Group 196"/>
            <p:cNvGrpSpPr>
              <a:grpSpLocks/>
            </p:cNvGrpSpPr>
            <p:nvPr/>
          </p:nvGrpSpPr>
          <p:grpSpPr bwMode="auto">
            <a:xfrm>
              <a:off x="1459" y="1706"/>
              <a:ext cx="210" cy="517"/>
              <a:chOff x="1459" y="1706"/>
              <a:chExt cx="210" cy="517"/>
            </a:xfrm>
          </p:grpSpPr>
          <p:sp>
            <p:nvSpPr>
              <p:cNvPr id="435"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6"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7"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8"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9"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0"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46" name="Group 189"/>
          <p:cNvGrpSpPr>
            <a:grpSpLocks/>
          </p:cNvGrpSpPr>
          <p:nvPr/>
        </p:nvGrpSpPr>
        <p:grpSpPr bwMode="auto">
          <a:xfrm>
            <a:off x="1836086" y="2631347"/>
            <a:ext cx="230071" cy="321341"/>
            <a:chOff x="1459" y="1674"/>
            <a:chExt cx="210" cy="549"/>
          </a:xfrm>
        </p:grpSpPr>
        <p:grpSp>
          <p:nvGrpSpPr>
            <p:cNvPr id="447" name="Group 190"/>
            <p:cNvGrpSpPr>
              <a:grpSpLocks/>
            </p:cNvGrpSpPr>
            <p:nvPr/>
          </p:nvGrpSpPr>
          <p:grpSpPr bwMode="auto">
            <a:xfrm>
              <a:off x="1489" y="1674"/>
              <a:ext cx="115" cy="95"/>
              <a:chOff x="1489" y="1674"/>
              <a:chExt cx="115" cy="95"/>
            </a:xfrm>
          </p:grpSpPr>
          <p:sp>
            <p:nvSpPr>
              <p:cNvPr id="455"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6"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7"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8"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9"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48" name="Group 196"/>
            <p:cNvGrpSpPr>
              <a:grpSpLocks/>
            </p:cNvGrpSpPr>
            <p:nvPr/>
          </p:nvGrpSpPr>
          <p:grpSpPr bwMode="auto">
            <a:xfrm>
              <a:off x="1459" y="1706"/>
              <a:ext cx="210" cy="517"/>
              <a:chOff x="1459" y="1706"/>
              <a:chExt cx="210" cy="517"/>
            </a:xfrm>
          </p:grpSpPr>
          <p:sp>
            <p:nvSpPr>
              <p:cNvPr id="449"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0"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1"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2"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3"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4"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60" name="Group 189"/>
          <p:cNvGrpSpPr>
            <a:grpSpLocks/>
          </p:cNvGrpSpPr>
          <p:nvPr/>
        </p:nvGrpSpPr>
        <p:grpSpPr bwMode="auto">
          <a:xfrm>
            <a:off x="2731609" y="2659713"/>
            <a:ext cx="230071" cy="321341"/>
            <a:chOff x="1459" y="1674"/>
            <a:chExt cx="210" cy="549"/>
          </a:xfrm>
        </p:grpSpPr>
        <p:grpSp>
          <p:nvGrpSpPr>
            <p:cNvPr id="461" name="Group 190"/>
            <p:cNvGrpSpPr>
              <a:grpSpLocks/>
            </p:cNvGrpSpPr>
            <p:nvPr/>
          </p:nvGrpSpPr>
          <p:grpSpPr bwMode="auto">
            <a:xfrm>
              <a:off x="1489" y="1674"/>
              <a:ext cx="115" cy="95"/>
              <a:chOff x="1489" y="1674"/>
              <a:chExt cx="115" cy="95"/>
            </a:xfrm>
          </p:grpSpPr>
          <p:sp>
            <p:nvSpPr>
              <p:cNvPr id="469"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70"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71"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72"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73"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62" name="Group 196"/>
            <p:cNvGrpSpPr>
              <a:grpSpLocks/>
            </p:cNvGrpSpPr>
            <p:nvPr/>
          </p:nvGrpSpPr>
          <p:grpSpPr bwMode="auto">
            <a:xfrm>
              <a:off x="1459" y="1706"/>
              <a:ext cx="210" cy="517"/>
              <a:chOff x="1459" y="1706"/>
              <a:chExt cx="210" cy="517"/>
            </a:xfrm>
          </p:grpSpPr>
          <p:sp>
            <p:nvSpPr>
              <p:cNvPr id="463"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4"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5"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6"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7"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8"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sp>
        <p:nvSpPr>
          <p:cNvPr id="261" name="Oval 260"/>
          <p:cNvSpPr/>
          <p:nvPr/>
        </p:nvSpPr>
        <p:spPr>
          <a:xfrm>
            <a:off x="3302795" y="680318"/>
            <a:ext cx="3657567" cy="1853946"/>
          </a:xfrm>
          <a:prstGeom prst="ellipse">
            <a:avLst/>
          </a:prstGeom>
          <a:solidFill>
            <a:schemeClr val="lt1">
              <a:alpha val="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dirty="0"/>
          </a:p>
        </p:txBody>
      </p:sp>
    </p:spTree>
    <p:custDataLst>
      <p:tags r:id="rId2"/>
    </p:custDataLst>
    <p:extLst>
      <p:ext uri="{BB962C8B-B14F-4D97-AF65-F5344CB8AC3E}">
        <p14:creationId xmlns:p14="http://schemas.microsoft.com/office/powerpoint/2010/main" val="735656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9" name="Slide Number Placeholder 6"/>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50" i="1">
                <a:solidFill>
                  <a:schemeClr val="tx1"/>
                </a:solidFill>
                <a:latin typeface="Arial" panose="020B0604020202020204" pitchFamily="34" charset="0"/>
              </a:defRPr>
            </a:lvl1pPr>
            <a:lvl2pPr marL="557213" indent="-214313" eaLnBrk="0" hangingPunct="0">
              <a:defRPr sz="1050" i="1">
                <a:solidFill>
                  <a:schemeClr val="tx1"/>
                </a:solidFill>
                <a:latin typeface="Arial" panose="020B0604020202020204" pitchFamily="34" charset="0"/>
              </a:defRPr>
            </a:lvl2pPr>
            <a:lvl3pPr marL="857250" indent="-171450" eaLnBrk="0" hangingPunct="0">
              <a:defRPr sz="1050" i="1">
                <a:solidFill>
                  <a:schemeClr val="tx1"/>
                </a:solidFill>
                <a:latin typeface="Arial" panose="020B0604020202020204" pitchFamily="34" charset="0"/>
              </a:defRPr>
            </a:lvl3pPr>
            <a:lvl4pPr marL="1200150" indent="-171450" eaLnBrk="0" hangingPunct="0">
              <a:defRPr sz="1050" i="1">
                <a:solidFill>
                  <a:schemeClr val="tx1"/>
                </a:solidFill>
                <a:latin typeface="Arial" panose="020B0604020202020204" pitchFamily="34" charset="0"/>
              </a:defRPr>
            </a:lvl4pPr>
            <a:lvl5pPr marL="1543050" indent="-171450" eaLnBrk="0" hangingPunct="0">
              <a:defRPr sz="1050" i="1">
                <a:solidFill>
                  <a:schemeClr val="tx1"/>
                </a:solidFill>
                <a:latin typeface="Arial" panose="020B0604020202020204" pitchFamily="34" charset="0"/>
              </a:defRPr>
            </a:lvl5pPr>
            <a:lvl6pPr marL="1885950" indent="-171450" eaLnBrk="0" fontAlgn="base" hangingPunct="0">
              <a:spcBef>
                <a:spcPct val="0"/>
              </a:spcBef>
              <a:spcAft>
                <a:spcPct val="0"/>
              </a:spcAft>
              <a:defRPr sz="1050" i="1">
                <a:solidFill>
                  <a:schemeClr val="tx1"/>
                </a:solidFill>
                <a:latin typeface="Arial" panose="020B0604020202020204" pitchFamily="34" charset="0"/>
              </a:defRPr>
            </a:lvl6pPr>
            <a:lvl7pPr marL="2228850" indent="-171450" eaLnBrk="0" fontAlgn="base" hangingPunct="0">
              <a:spcBef>
                <a:spcPct val="0"/>
              </a:spcBef>
              <a:spcAft>
                <a:spcPct val="0"/>
              </a:spcAft>
              <a:defRPr sz="1050" i="1">
                <a:solidFill>
                  <a:schemeClr val="tx1"/>
                </a:solidFill>
                <a:latin typeface="Arial" panose="020B0604020202020204" pitchFamily="34" charset="0"/>
              </a:defRPr>
            </a:lvl7pPr>
            <a:lvl8pPr marL="2571750" indent="-171450" eaLnBrk="0" fontAlgn="base" hangingPunct="0">
              <a:spcBef>
                <a:spcPct val="0"/>
              </a:spcBef>
              <a:spcAft>
                <a:spcPct val="0"/>
              </a:spcAft>
              <a:defRPr sz="1050" i="1">
                <a:solidFill>
                  <a:schemeClr val="tx1"/>
                </a:solidFill>
                <a:latin typeface="Arial" panose="020B0604020202020204" pitchFamily="34" charset="0"/>
              </a:defRPr>
            </a:lvl8pPr>
            <a:lvl9pPr marL="2914650" indent="-171450" eaLnBrk="0" fontAlgn="base" hangingPunct="0">
              <a:spcBef>
                <a:spcPct val="0"/>
              </a:spcBef>
              <a:spcAft>
                <a:spcPct val="0"/>
              </a:spcAft>
              <a:defRPr sz="1050" i="1">
                <a:solidFill>
                  <a:schemeClr val="tx1"/>
                </a:solidFill>
                <a:latin typeface="Arial" panose="020B0604020202020204" pitchFamily="34" charset="0"/>
              </a:defRPr>
            </a:lvl9pPr>
          </a:lstStyle>
          <a:p>
            <a:pPr eaLnBrk="1" hangingPunct="1"/>
            <a:fld id="{5B4BA0C9-5942-499A-860C-5A7146411296}" type="slidenum">
              <a:rPr lang="sv-SE" altLang="sv-SE" sz="750" i="0"/>
              <a:pPr eaLnBrk="1" hangingPunct="1"/>
              <a:t>9</a:t>
            </a:fld>
            <a:endParaRPr lang="sv-SE" altLang="sv-SE" sz="750" i="0"/>
          </a:p>
        </p:txBody>
      </p:sp>
      <p:sp>
        <p:nvSpPr>
          <p:cNvPr id="2060" name="Rectangle 2"/>
          <p:cNvSpPr>
            <a:spLocks noGrp="1" noChangeArrowheads="1"/>
          </p:cNvSpPr>
          <p:nvPr>
            <p:ph type="title" sz="quarter"/>
          </p:nvPr>
        </p:nvSpPr>
        <p:spPr/>
        <p:txBody>
          <a:bodyPr/>
          <a:lstStyle/>
          <a:p>
            <a:pPr eaLnBrk="1" hangingPunct="1"/>
            <a:r>
              <a:rPr lang="sv-SE" altLang="sv-SE" dirty="0"/>
              <a:t>Real World and Models</a:t>
            </a:r>
          </a:p>
        </p:txBody>
      </p:sp>
      <p:sp>
        <p:nvSpPr>
          <p:cNvPr id="2061" name="Line 3"/>
          <p:cNvSpPr>
            <a:spLocks noChangeShapeType="1"/>
          </p:cNvSpPr>
          <p:nvPr/>
        </p:nvSpPr>
        <p:spPr bwMode="auto">
          <a:xfrm flipV="1">
            <a:off x="848916" y="3183731"/>
            <a:ext cx="6048375" cy="25004"/>
          </a:xfrm>
          <a:prstGeom prst="line">
            <a:avLst/>
          </a:prstGeom>
          <a:noFill/>
          <a:ln w="63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062" name="Line 4"/>
          <p:cNvSpPr>
            <a:spLocks noChangeShapeType="1"/>
          </p:cNvSpPr>
          <p:nvPr/>
        </p:nvSpPr>
        <p:spPr bwMode="auto">
          <a:xfrm flipV="1">
            <a:off x="848916" y="2472929"/>
            <a:ext cx="6048375" cy="9525"/>
          </a:xfrm>
          <a:prstGeom prst="line">
            <a:avLst/>
          </a:prstGeom>
          <a:noFill/>
          <a:ln w="63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945194" name="Text Box 42"/>
          <p:cNvSpPr txBox="1">
            <a:spLocks noChangeArrowheads="1"/>
          </p:cNvSpPr>
          <p:nvPr/>
        </p:nvSpPr>
        <p:spPr bwMode="auto">
          <a:xfrm>
            <a:off x="4575572" y="3338512"/>
            <a:ext cx="1203722" cy="72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algn="r" eaLnBrk="1" hangingPunct="1"/>
            <a:r>
              <a:rPr lang="sv-SE" altLang="sv-SE" sz="825" b="1" i="0" dirty="0"/>
              <a:t>Interaction </a:t>
            </a:r>
          </a:p>
          <a:p>
            <a:pPr algn="r" eaLnBrk="1" hangingPunct="1"/>
            <a:r>
              <a:rPr lang="sv-SE" altLang="sv-SE" sz="825" b="1" i="0" dirty="0"/>
              <a:t>between software objekts  </a:t>
            </a:r>
          </a:p>
          <a:p>
            <a:pPr algn="r" eaLnBrk="1" hangingPunct="1"/>
            <a:r>
              <a:rPr lang="sv-SE" altLang="sv-SE" sz="825" i="0" dirty="0"/>
              <a:t>(in UML Sequence   diagram)</a:t>
            </a:r>
          </a:p>
        </p:txBody>
      </p:sp>
      <p:grpSp>
        <p:nvGrpSpPr>
          <p:cNvPr id="2064" name="Group 43"/>
          <p:cNvGrpSpPr>
            <a:grpSpLocks/>
          </p:cNvGrpSpPr>
          <p:nvPr/>
        </p:nvGrpSpPr>
        <p:grpSpPr bwMode="auto">
          <a:xfrm>
            <a:off x="5847160" y="3390900"/>
            <a:ext cx="919163" cy="396479"/>
            <a:chOff x="4648" y="3324"/>
            <a:chExt cx="772" cy="333"/>
          </a:xfrm>
        </p:grpSpPr>
        <p:grpSp>
          <p:nvGrpSpPr>
            <p:cNvPr id="2248" name="Group 44"/>
            <p:cNvGrpSpPr>
              <a:grpSpLocks/>
            </p:cNvGrpSpPr>
            <p:nvPr/>
          </p:nvGrpSpPr>
          <p:grpSpPr bwMode="auto">
            <a:xfrm>
              <a:off x="4732" y="3359"/>
              <a:ext cx="621" cy="298"/>
              <a:chOff x="4596" y="2089"/>
              <a:chExt cx="621" cy="298"/>
            </a:xfrm>
          </p:grpSpPr>
          <p:sp>
            <p:nvSpPr>
              <p:cNvPr id="2252" name="Line 45"/>
              <p:cNvSpPr>
                <a:spLocks noChangeShapeType="1"/>
              </p:cNvSpPr>
              <p:nvPr/>
            </p:nvSpPr>
            <p:spPr bwMode="auto">
              <a:xfrm>
                <a:off x="4620" y="2115"/>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53" name="Line 46"/>
              <p:cNvSpPr>
                <a:spLocks noChangeShapeType="1"/>
              </p:cNvSpPr>
              <p:nvPr/>
            </p:nvSpPr>
            <p:spPr bwMode="auto">
              <a:xfrm>
                <a:off x="5193" y="2115"/>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54" name="Line 47"/>
              <p:cNvSpPr>
                <a:spLocks noChangeShapeType="1"/>
              </p:cNvSpPr>
              <p:nvPr/>
            </p:nvSpPr>
            <p:spPr bwMode="auto">
              <a:xfrm>
                <a:off x="4921" y="2115"/>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55" name="Rectangle 48"/>
              <p:cNvSpPr>
                <a:spLocks noChangeArrowheads="1"/>
              </p:cNvSpPr>
              <p:nvPr/>
            </p:nvSpPr>
            <p:spPr bwMode="auto">
              <a:xfrm>
                <a:off x="4596" y="2089"/>
                <a:ext cx="45" cy="136"/>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56" name="Rectangle 49"/>
              <p:cNvSpPr>
                <a:spLocks noChangeArrowheads="1"/>
              </p:cNvSpPr>
              <p:nvPr/>
            </p:nvSpPr>
            <p:spPr bwMode="auto">
              <a:xfrm>
                <a:off x="4892" y="2225"/>
                <a:ext cx="45" cy="136"/>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57" name="Line 50"/>
              <p:cNvSpPr>
                <a:spLocks noChangeShapeType="1"/>
              </p:cNvSpPr>
              <p:nvPr/>
            </p:nvSpPr>
            <p:spPr bwMode="auto">
              <a:xfrm>
                <a:off x="4641" y="2221"/>
                <a:ext cx="27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258" name="Line 51"/>
              <p:cNvSpPr>
                <a:spLocks noChangeShapeType="1"/>
              </p:cNvSpPr>
              <p:nvPr/>
            </p:nvSpPr>
            <p:spPr bwMode="auto">
              <a:xfrm>
                <a:off x="4945" y="2357"/>
                <a:ext cx="27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grpSp>
        <p:sp>
          <p:nvSpPr>
            <p:cNvPr id="2249" name="Rectangle 52"/>
            <p:cNvSpPr>
              <a:spLocks noChangeArrowheads="1"/>
            </p:cNvSpPr>
            <p:nvPr/>
          </p:nvSpPr>
          <p:spPr bwMode="auto">
            <a:xfrm>
              <a:off x="4648" y="3324"/>
              <a:ext cx="182" cy="45"/>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50" name="Rectangle 53"/>
            <p:cNvSpPr>
              <a:spLocks noChangeArrowheads="1"/>
            </p:cNvSpPr>
            <p:nvPr/>
          </p:nvSpPr>
          <p:spPr bwMode="auto">
            <a:xfrm>
              <a:off x="4966" y="3340"/>
              <a:ext cx="182" cy="45"/>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51" name="Rectangle 54"/>
            <p:cNvSpPr>
              <a:spLocks noChangeArrowheads="1"/>
            </p:cNvSpPr>
            <p:nvPr/>
          </p:nvSpPr>
          <p:spPr bwMode="auto">
            <a:xfrm>
              <a:off x="5238" y="3339"/>
              <a:ext cx="182" cy="45"/>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065" name="Group 65"/>
          <p:cNvGrpSpPr>
            <a:grpSpLocks/>
          </p:cNvGrpSpPr>
          <p:nvPr/>
        </p:nvGrpSpPr>
        <p:grpSpPr bwMode="auto">
          <a:xfrm>
            <a:off x="4929188" y="2689622"/>
            <a:ext cx="1026319" cy="270272"/>
            <a:chOff x="3923" y="2523"/>
            <a:chExt cx="862" cy="227"/>
          </a:xfrm>
        </p:grpSpPr>
        <p:sp>
          <p:nvSpPr>
            <p:cNvPr id="2236" name="Oval 66"/>
            <p:cNvSpPr>
              <a:spLocks noChangeArrowheads="1"/>
            </p:cNvSpPr>
            <p:nvPr/>
          </p:nvSpPr>
          <p:spPr bwMode="auto">
            <a:xfrm>
              <a:off x="4286" y="2523"/>
              <a:ext cx="181" cy="91"/>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7" name="Oval 67"/>
            <p:cNvSpPr>
              <a:spLocks noChangeArrowheads="1"/>
            </p:cNvSpPr>
            <p:nvPr/>
          </p:nvSpPr>
          <p:spPr bwMode="auto">
            <a:xfrm>
              <a:off x="4604" y="2523"/>
              <a:ext cx="181" cy="91"/>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8" name="Oval 68"/>
            <p:cNvSpPr>
              <a:spLocks noChangeArrowheads="1"/>
            </p:cNvSpPr>
            <p:nvPr/>
          </p:nvSpPr>
          <p:spPr bwMode="auto">
            <a:xfrm>
              <a:off x="4422" y="2659"/>
              <a:ext cx="181" cy="91"/>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9" name="Line 69"/>
            <p:cNvSpPr>
              <a:spLocks noChangeShapeType="1"/>
            </p:cNvSpPr>
            <p:nvPr/>
          </p:nvSpPr>
          <p:spPr bwMode="auto">
            <a:xfrm flipH="1">
              <a:off x="4467" y="2569"/>
              <a:ext cx="136" cy="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grpSp>
          <p:nvGrpSpPr>
            <p:cNvPr id="2240" name="Group 70"/>
            <p:cNvGrpSpPr>
              <a:grpSpLocks/>
            </p:cNvGrpSpPr>
            <p:nvPr/>
          </p:nvGrpSpPr>
          <p:grpSpPr bwMode="auto">
            <a:xfrm>
              <a:off x="3923" y="2524"/>
              <a:ext cx="151" cy="181"/>
              <a:chOff x="4634" y="3385"/>
              <a:chExt cx="226" cy="408"/>
            </a:xfrm>
          </p:grpSpPr>
          <p:sp>
            <p:nvSpPr>
              <p:cNvPr id="2243" name="Oval 71"/>
              <p:cNvSpPr>
                <a:spLocks noChangeArrowheads="1"/>
              </p:cNvSpPr>
              <p:nvPr/>
            </p:nvSpPr>
            <p:spPr bwMode="auto">
              <a:xfrm>
                <a:off x="4694" y="3385"/>
                <a:ext cx="90" cy="90"/>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44" name="Line 72"/>
              <p:cNvSpPr>
                <a:spLocks noChangeShapeType="1"/>
              </p:cNvSpPr>
              <p:nvPr/>
            </p:nvSpPr>
            <p:spPr bwMode="auto">
              <a:xfrm>
                <a:off x="4740" y="3475"/>
                <a:ext cx="0" cy="2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45" name="Line 73"/>
              <p:cNvSpPr>
                <a:spLocks noChangeShapeType="1"/>
              </p:cNvSpPr>
              <p:nvPr/>
            </p:nvSpPr>
            <p:spPr bwMode="auto">
              <a:xfrm flipH="1">
                <a:off x="4649" y="3702"/>
                <a:ext cx="91"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46" name="Line 74"/>
              <p:cNvSpPr>
                <a:spLocks noChangeShapeType="1"/>
              </p:cNvSpPr>
              <p:nvPr/>
            </p:nvSpPr>
            <p:spPr bwMode="auto">
              <a:xfrm>
                <a:off x="4740" y="3702"/>
                <a:ext cx="9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47" name="Line 75"/>
              <p:cNvSpPr>
                <a:spLocks noChangeShapeType="1"/>
              </p:cNvSpPr>
              <p:nvPr/>
            </p:nvSpPr>
            <p:spPr bwMode="auto">
              <a:xfrm>
                <a:off x="4634" y="3542"/>
                <a:ext cx="22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sp>
          <p:nvSpPr>
            <p:cNvPr id="2241" name="Line 76"/>
            <p:cNvSpPr>
              <a:spLocks noChangeShapeType="1"/>
            </p:cNvSpPr>
            <p:nvPr/>
          </p:nvSpPr>
          <p:spPr bwMode="auto">
            <a:xfrm flipV="1">
              <a:off x="4105" y="2569"/>
              <a:ext cx="181" cy="9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242" name="Line 77"/>
            <p:cNvSpPr>
              <a:spLocks noChangeShapeType="1"/>
            </p:cNvSpPr>
            <p:nvPr/>
          </p:nvSpPr>
          <p:spPr bwMode="auto">
            <a:xfrm>
              <a:off x="4105" y="2659"/>
              <a:ext cx="317" cy="4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grpSp>
      <p:sp>
        <p:nvSpPr>
          <p:cNvPr id="2066" name="Text Box 78"/>
          <p:cNvSpPr txBox="1">
            <a:spLocks noChangeArrowheads="1"/>
          </p:cNvSpPr>
          <p:nvPr/>
        </p:nvSpPr>
        <p:spPr bwMode="auto">
          <a:xfrm>
            <a:off x="2522935" y="4620817"/>
            <a:ext cx="1026319"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sz="825" b="1" i="0"/>
              <a:t>The real world </a:t>
            </a:r>
            <a:endParaRPr lang="en-US" altLang="sv-SE" sz="825" b="1" i="0"/>
          </a:p>
        </p:txBody>
      </p:sp>
      <p:sp>
        <p:nvSpPr>
          <p:cNvPr id="2067" name="Text Box 79"/>
          <p:cNvSpPr txBox="1">
            <a:spLocks noChangeArrowheads="1"/>
          </p:cNvSpPr>
          <p:nvPr/>
        </p:nvSpPr>
        <p:spPr bwMode="auto">
          <a:xfrm>
            <a:off x="3604023" y="4620817"/>
            <a:ext cx="1674019"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sz="825" b="1" i="0"/>
              <a:t>Graphical models/diagram</a:t>
            </a:r>
            <a:endParaRPr lang="en-US" altLang="sv-SE" sz="825" b="1" i="0"/>
          </a:p>
        </p:txBody>
      </p:sp>
      <p:sp>
        <p:nvSpPr>
          <p:cNvPr id="945232" name="Text Box 80"/>
          <p:cNvSpPr txBox="1">
            <a:spLocks noChangeArrowheads="1"/>
          </p:cNvSpPr>
          <p:nvPr/>
        </p:nvSpPr>
        <p:spPr bwMode="auto">
          <a:xfrm>
            <a:off x="3495675" y="1435894"/>
            <a:ext cx="920354" cy="72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algn="r" eaLnBrk="1" hangingPunct="1"/>
            <a:r>
              <a:rPr lang="sv-SE" altLang="sv-SE" sz="825" b="1" i="0" dirty="0"/>
              <a:t>Domain model </a:t>
            </a:r>
            <a:r>
              <a:rPr lang="sv-SE" altLang="sv-SE" sz="825" i="0" dirty="0"/>
              <a:t>of business concepts</a:t>
            </a:r>
          </a:p>
          <a:p>
            <a:pPr algn="r" eaLnBrk="1" hangingPunct="1"/>
            <a:r>
              <a:rPr lang="sv-SE" altLang="sv-SE" sz="825" i="0" dirty="0"/>
              <a:t>(in UML Class diagram)</a:t>
            </a:r>
          </a:p>
        </p:txBody>
      </p:sp>
      <p:grpSp>
        <p:nvGrpSpPr>
          <p:cNvPr id="2069" name="Group 81"/>
          <p:cNvGrpSpPr>
            <a:grpSpLocks/>
          </p:cNvGrpSpPr>
          <p:nvPr/>
        </p:nvGrpSpPr>
        <p:grpSpPr bwMode="auto">
          <a:xfrm>
            <a:off x="4519613" y="1490662"/>
            <a:ext cx="647700" cy="377429"/>
            <a:chOff x="521" y="1071"/>
            <a:chExt cx="2223" cy="1361"/>
          </a:xfrm>
        </p:grpSpPr>
        <p:grpSp>
          <p:nvGrpSpPr>
            <p:cNvPr id="2217" name="Group 82"/>
            <p:cNvGrpSpPr>
              <a:grpSpLocks/>
            </p:cNvGrpSpPr>
            <p:nvPr/>
          </p:nvGrpSpPr>
          <p:grpSpPr bwMode="auto">
            <a:xfrm>
              <a:off x="521" y="1071"/>
              <a:ext cx="590" cy="576"/>
              <a:chOff x="2608" y="1888"/>
              <a:chExt cx="590" cy="576"/>
            </a:xfrm>
          </p:grpSpPr>
          <p:sp>
            <p:nvSpPr>
              <p:cNvPr id="2233" name="Rectangle 83"/>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4" name="Line 84"/>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35" name="Line 85"/>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18" name="Group 86"/>
            <p:cNvGrpSpPr>
              <a:grpSpLocks/>
            </p:cNvGrpSpPr>
            <p:nvPr/>
          </p:nvGrpSpPr>
          <p:grpSpPr bwMode="auto">
            <a:xfrm>
              <a:off x="1338" y="1071"/>
              <a:ext cx="590" cy="576"/>
              <a:chOff x="2608" y="1888"/>
              <a:chExt cx="590" cy="576"/>
            </a:xfrm>
          </p:grpSpPr>
          <p:sp>
            <p:nvSpPr>
              <p:cNvPr id="2230" name="Rectangle 87"/>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1" name="Line 88"/>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32" name="Line 89"/>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19" name="Group 90"/>
            <p:cNvGrpSpPr>
              <a:grpSpLocks/>
            </p:cNvGrpSpPr>
            <p:nvPr/>
          </p:nvGrpSpPr>
          <p:grpSpPr bwMode="auto">
            <a:xfrm>
              <a:off x="1338" y="1856"/>
              <a:ext cx="590" cy="576"/>
              <a:chOff x="2608" y="1888"/>
              <a:chExt cx="590" cy="576"/>
            </a:xfrm>
          </p:grpSpPr>
          <p:sp>
            <p:nvSpPr>
              <p:cNvPr id="2227" name="Rectangle 91"/>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28" name="Line 92"/>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29" name="Line 93"/>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20" name="Group 94"/>
            <p:cNvGrpSpPr>
              <a:grpSpLocks/>
            </p:cNvGrpSpPr>
            <p:nvPr/>
          </p:nvGrpSpPr>
          <p:grpSpPr bwMode="auto">
            <a:xfrm>
              <a:off x="2154" y="1856"/>
              <a:ext cx="590" cy="576"/>
              <a:chOff x="2608" y="1888"/>
              <a:chExt cx="590" cy="576"/>
            </a:xfrm>
          </p:grpSpPr>
          <p:sp>
            <p:nvSpPr>
              <p:cNvPr id="2224" name="Rectangle 95"/>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25" name="Line 96"/>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26" name="Line 97"/>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cxnSp>
          <p:nvCxnSpPr>
            <p:cNvPr id="2221" name="AutoShape 98"/>
            <p:cNvCxnSpPr>
              <a:cxnSpLocks noChangeShapeType="1"/>
              <a:stCxn id="2230" idx="2"/>
              <a:endCxn id="2227" idx="0"/>
            </p:cNvCxnSpPr>
            <p:nvPr/>
          </p:nvCxnSpPr>
          <p:spPr bwMode="auto">
            <a:xfrm>
              <a:off x="1633" y="1647"/>
              <a:ext cx="0" cy="209"/>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222" name="AutoShape 99"/>
            <p:cNvCxnSpPr>
              <a:cxnSpLocks noChangeShapeType="1"/>
              <a:stCxn id="2227" idx="3"/>
              <a:endCxn id="2224" idx="1"/>
            </p:cNvCxnSpPr>
            <p:nvPr/>
          </p:nvCxnSpPr>
          <p:spPr bwMode="auto">
            <a:xfrm>
              <a:off x="1928" y="2144"/>
              <a:ext cx="226"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223" name="AutoShape 100"/>
            <p:cNvCxnSpPr>
              <a:cxnSpLocks noChangeShapeType="1"/>
              <a:stCxn id="2227" idx="1"/>
              <a:endCxn id="2233" idx="2"/>
            </p:cNvCxnSpPr>
            <p:nvPr/>
          </p:nvCxnSpPr>
          <p:spPr bwMode="auto">
            <a:xfrm rot="10800000">
              <a:off x="816" y="1647"/>
              <a:ext cx="522" cy="497"/>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grpSp>
      <p:sp>
        <p:nvSpPr>
          <p:cNvPr id="945253" name="Text Box 101"/>
          <p:cNvSpPr txBox="1">
            <a:spLocks noChangeArrowheads="1"/>
          </p:cNvSpPr>
          <p:nvPr/>
        </p:nvSpPr>
        <p:spPr bwMode="auto">
          <a:xfrm>
            <a:off x="3444479" y="4005263"/>
            <a:ext cx="1048940" cy="72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algn="r" eaLnBrk="1" hangingPunct="1"/>
            <a:r>
              <a:rPr lang="sv-SE" altLang="sv-SE" sz="825" b="1" i="0" dirty="0"/>
              <a:t>System model of software objects </a:t>
            </a:r>
            <a:r>
              <a:rPr lang="sv-SE" altLang="sv-SE" sz="825" i="0" dirty="0"/>
              <a:t>(in UML Class diagram)</a:t>
            </a:r>
          </a:p>
          <a:p>
            <a:pPr algn="r" eaLnBrk="1" hangingPunct="1"/>
            <a:endParaRPr lang="sv-SE" altLang="sv-SE" sz="825" b="1" i="0" dirty="0"/>
          </a:p>
        </p:txBody>
      </p:sp>
      <p:grpSp>
        <p:nvGrpSpPr>
          <p:cNvPr id="2071" name="Group 102"/>
          <p:cNvGrpSpPr>
            <a:grpSpLocks/>
          </p:cNvGrpSpPr>
          <p:nvPr/>
        </p:nvGrpSpPr>
        <p:grpSpPr bwMode="auto">
          <a:xfrm>
            <a:off x="4741069" y="4087416"/>
            <a:ext cx="647700" cy="377428"/>
            <a:chOff x="521" y="1071"/>
            <a:chExt cx="2223" cy="1361"/>
          </a:xfrm>
        </p:grpSpPr>
        <p:grpSp>
          <p:nvGrpSpPr>
            <p:cNvPr id="2198" name="Group 103"/>
            <p:cNvGrpSpPr>
              <a:grpSpLocks/>
            </p:cNvGrpSpPr>
            <p:nvPr/>
          </p:nvGrpSpPr>
          <p:grpSpPr bwMode="auto">
            <a:xfrm>
              <a:off x="521" y="1071"/>
              <a:ext cx="590" cy="576"/>
              <a:chOff x="2608" y="1888"/>
              <a:chExt cx="590" cy="576"/>
            </a:xfrm>
          </p:grpSpPr>
          <p:sp>
            <p:nvSpPr>
              <p:cNvPr id="2214" name="Rectangle 104"/>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15" name="Line 105"/>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16" name="Line 106"/>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199" name="Group 107"/>
            <p:cNvGrpSpPr>
              <a:grpSpLocks/>
            </p:cNvGrpSpPr>
            <p:nvPr/>
          </p:nvGrpSpPr>
          <p:grpSpPr bwMode="auto">
            <a:xfrm>
              <a:off x="1338" y="1071"/>
              <a:ext cx="590" cy="576"/>
              <a:chOff x="2608" y="1888"/>
              <a:chExt cx="590" cy="576"/>
            </a:xfrm>
          </p:grpSpPr>
          <p:sp>
            <p:nvSpPr>
              <p:cNvPr id="2211" name="Rectangle 108"/>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12" name="Line 109"/>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13" name="Line 110"/>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00" name="Group 111"/>
            <p:cNvGrpSpPr>
              <a:grpSpLocks/>
            </p:cNvGrpSpPr>
            <p:nvPr/>
          </p:nvGrpSpPr>
          <p:grpSpPr bwMode="auto">
            <a:xfrm>
              <a:off x="1338" y="1856"/>
              <a:ext cx="590" cy="576"/>
              <a:chOff x="2608" y="1888"/>
              <a:chExt cx="590" cy="576"/>
            </a:xfrm>
          </p:grpSpPr>
          <p:sp>
            <p:nvSpPr>
              <p:cNvPr id="2208" name="Rectangle 112"/>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09" name="Line 113"/>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10" name="Line 114"/>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01" name="Group 115"/>
            <p:cNvGrpSpPr>
              <a:grpSpLocks/>
            </p:cNvGrpSpPr>
            <p:nvPr/>
          </p:nvGrpSpPr>
          <p:grpSpPr bwMode="auto">
            <a:xfrm>
              <a:off x="2154" y="1856"/>
              <a:ext cx="590" cy="576"/>
              <a:chOff x="2608" y="1888"/>
              <a:chExt cx="590" cy="576"/>
            </a:xfrm>
          </p:grpSpPr>
          <p:sp>
            <p:nvSpPr>
              <p:cNvPr id="2205" name="Rectangle 116"/>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06" name="Line 117"/>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07" name="Line 118"/>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cxnSp>
          <p:nvCxnSpPr>
            <p:cNvPr id="2202" name="AutoShape 119"/>
            <p:cNvCxnSpPr>
              <a:cxnSpLocks noChangeShapeType="1"/>
              <a:stCxn id="2211" idx="2"/>
              <a:endCxn id="2208" idx="0"/>
            </p:cNvCxnSpPr>
            <p:nvPr/>
          </p:nvCxnSpPr>
          <p:spPr bwMode="auto">
            <a:xfrm>
              <a:off x="1633" y="1647"/>
              <a:ext cx="0" cy="209"/>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203" name="AutoShape 120"/>
            <p:cNvCxnSpPr>
              <a:cxnSpLocks noChangeShapeType="1"/>
              <a:stCxn id="2208" idx="3"/>
              <a:endCxn id="2205" idx="1"/>
            </p:cNvCxnSpPr>
            <p:nvPr/>
          </p:nvCxnSpPr>
          <p:spPr bwMode="auto">
            <a:xfrm>
              <a:off x="1928" y="2144"/>
              <a:ext cx="226"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204" name="AutoShape 121"/>
            <p:cNvCxnSpPr>
              <a:cxnSpLocks noChangeShapeType="1"/>
              <a:stCxn id="2208" idx="1"/>
              <a:endCxn id="2214" idx="2"/>
            </p:cNvCxnSpPr>
            <p:nvPr/>
          </p:nvCxnSpPr>
          <p:spPr bwMode="auto">
            <a:xfrm rot="10800000">
              <a:off x="816" y="1647"/>
              <a:ext cx="522" cy="497"/>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grpSp>
      <p:sp>
        <p:nvSpPr>
          <p:cNvPr id="2072" name="Line 122"/>
          <p:cNvSpPr>
            <a:spLocks noChangeShapeType="1"/>
          </p:cNvSpPr>
          <p:nvPr/>
        </p:nvSpPr>
        <p:spPr bwMode="auto">
          <a:xfrm>
            <a:off x="3495675" y="960835"/>
            <a:ext cx="0" cy="383500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cxnSp>
        <p:nvCxnSpPr>
          <p:cNvPr id="2073" name="AutoShape 123"/>
          <p:cNvCxnSpPr>
            <a:cxnSpLocks noChangeShapeType="1"/>
          </p:cNvCxnSpPr>
          <p:nvPr/>
        </p:nvCxnSpPr>
        <p:spPr bwMode="auto">
          <a:xfrm flipH="1" flipV="1">
            <a:off x="1396603" y="2949178"/>
            <a:ext cx="756047" cy="613172"/>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aphicFrame>
        <p:nvGraphicFramePr>
          <p:cNvPr id="2056" name="Object 125"/>
          <p:cNvGraphicFramePr>
            <a:graphicFrameLocks noChangeAspect="1"/>
          </p:cNvGraphicFramePr>
          <p:nvPr/>
        </p:nvGraphicFramePr>
        <p:xfrm>
          <a:off x="1294209" y="2697958"/>
          <a:ext cx="203597" cy="251222"/>
        </p:xfrm>
        <a:graphic>
          <a:graphicData uri="http://schemas.openxmlformats.org/presentationml/2006/ole">
            <mc:AlternateContent xmlns:mc="http://schemas.openxmlformats.org/markup-compatibility/2006">
              <mc:Choice xmlns:v="urn:schemas-microsoft-com:vml" Requires="v">
                <p:oleObj spid="_x0000_s42094" name="Visio" r:id="rId5" imgW="1586224" imgH="1520336" progId="Visio.Drawing.11">
                  <p:embed/>
                </p:oleObj>
              </mc:Choice>
              <mc:Fallback>
                <p:oleObj name="Visio" r:id="rId5" imgW="1586224" imgH="1520336"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4209" y="2697958"/>
                        <a:ext cx="203597"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7" name="Object 168"/>
          <p:cNvGraphicFramePr>
            <a:graphicFrameLocks noChangeAspect="1"/>
          </p:cNvGraphicFramePr>
          <p:nvPr/>
        </p:nvGraphicFramePr>
        <p:xfrm>
          <a:off x="2166938" y="2697958"/>
          <a:ext cx="203597" cy="251222"/>
        </p:xfrm>
        <a:graphic>
          <a:graphicData uri="http://schemas.openxmlformats.org/presentationml/2006/ole">
            <mc:AlternateContent xmlns:mc="http://schemas.openxmlformats.org/markup-compatibility/2006">
              <mc:Choice xmlns:v="urn:schemas-microsoft-com:vml" Requires="v">
                <p:oleObj spid="_x0000_s42095" name="Visio" r:id="rId7" imgW="1586224" imgH="1520336" progId="Visio.Drawing.11">
                  <p:embed/>
                </p:oleObj>
              </mc:Choice>
              <mc:Fallback>
                <p:oleObj name="Visio" r:id="rId7" imgW="1586224" imgH="1520336"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6938" y="2697958"/>
                        <a:ext cx="203597"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8" name="Object 169"/>
          <p:cNvGraphicFramePr>
            <a:graphicFrameLocks noChangeAspect="1"/>
          </p:cNvGraphicFramePr>
          <p:nvPr/>
        </p:nvGraphicFramePr>
        <p:xfrm>
          <a:off x="3043238" y="2697958"/>
          <a:ext cx="203597" cy="251222"/>
        </p:xfrm>
        <a:graphic>
          <a:graphicData uri="http://schemas.openxmlformats.org/presentationml/2006/ole">
            <mc:AlternateContent xmlns:mc="http://schemas.openxmlformats.org/markup-compatibility/2006">
              <mc:Choice xmlns:v="urn:schemas-microsoft-com:vml" Requires="v">
                <p:oleObj spid="_x0000_s42096" name="Visio" r:id="rId8" imgW="1586224" imgH="1520336" progId="Visio.Drawing.11">
                  <p:embed/>
                </p:oleObj>
              </mc:Choice>
              <mc:Fallback>
                <p:oleObj name="Visio" r:id="rId8" imgW="1586224" imgH="1520336"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3238" y="2697958"/>
                        <a:ext cx="203597"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2075" name="AutoShape 170"/>
          <p:cNvCxnSpPr>
            <a:cxnSpLocks noChangeShapeType="1"/>
            <a:stCxn id="2149" idx="2"/>
          </p:cNvCxnSpPr>
          <p:nvPr/>
        </p:nvCxnSpPr>
        <p:spPr bwMode="auto">
          <a:xfrm flipV="1">
            <a:off x="3139679" y="2949179"/>
            <a:ext cx="5953" cy="72032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076" name="AutoShape 171"/>
          <p:cNvCxnSpPr>
            <a:cxnSpLocks noChangeShapeType="1"/>
            <a:endCxn id="2149" idx="9"/>
          </p:cNvCxnSpPr>
          <p:nvPr/>
        </p:nvCxnSpPr>
        <p:spPr bwMode="auto">
          <a:xfrm>
            <a:off x="2269331" y="2949179"/>
            <a:ext cx="815579" cy="835819"/>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nvGrpSpPr>
          <p:cNvPr id="2077" name="Group 172"/>
          <p:cNvGrpSpPr>
            <a:grpSpLocks/>
          </p:cNvGrpSpPr>
          <p:nvPr/>
        </p:nvGrpSpPr>
        <p:grpSpPr bwMode="auto">
          <a:xfrm>
            <a:off x="1085850" y="3562350"/>
            <a:ext cx="2247900" cy="809625"/>
            <a:chOff x="584" y="3120"/>
            <a:chExt cx="1888" cy="680"/>
          </a:xfrm>
        </p:grpSpPr>
        <p:sp>
          <p:nvSpPr>
            <p:cNvPr id="2146" name="tower"/>
            <p:cNvSpPr>
              <a:spLocks noEditPoints="1" noChangeArrowheads="1"/>
            </p:cNvSpPr>
            <p:nvPr/>
          </p:nvSpPr>
          <p:spPr bwMode="auto">
            <a:xfrm>
              <a:off x="584" y="3619"/>
              <a:ext cx="91" cy="1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75 w 21600"/>
                <a:gd name="T31" fmla="*/ 22555 h 21600"/>
                <a:gd name="T32" fmla="*/ 21600 w 21600"/>
                <a:gd name="T33" fmla="*/ 2697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7" name="tower"/>
            <p:cNvSpPr>
              <a:spLocks noEditPoints="1" noChangeArrowheads="1"/>
            </p:cNvSpPr>
            <p:nvPr/>
          </p:nvSpPr>
          <p:spPr bwMode="auto">
            <a:xfrm>
              <a:off x="584" y="3210"/>
              <a:ext cx="91" cy="1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75 w 21600"/>
                <a:gd name="T31" fmla="*/ 22555 h 21600"/>
                <a:gd name="T32" fmla="*/ 21600 w 21600"/>
                <a:gd name="T33" fmla="*/ 2697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8" name="tower"/>
            <p:cNvSpPr>
              <a:spLocks noEditPoints="1" noChangeArrowheads="1"/>
            </p:cNvSpPr>
            <p:nvPr/>
          </p:nvSpPr>
          <p:spPr bwMode="auto">
            <a:xfrm>
              <a:off x="2263" y="3619"/>
              <a:ext cx="91" cy="1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75 w 21600"/>
                <a:gd name="T31" fmla="*/ 22555 h 21600"/>
                <a:gd name="T32" fmla="*/ 21600 w 21600"/>
                <a:gd name="T33" fmla="*/ 2697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9" name="tower"/>
            <p:cNvSpPr>
              <a:spLocks noEditPoints="1" noChangeArrowheads="1"/>
            </p:cNvSpPr>
            <p:nvPr/>
          </p:nvSpPr>
          <p:spPr bwMode="auto">
            <a:xfrm>
              <a:off x="2263" y="3210"/>
              <a:ext cx="91" cy="18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75 w 21600"/>
                <a:gd name="T31" fmla="*/ 22549 h 21600"/>
                <a:gd name="T32" fmla="*/ 21600 w 21600"/>
                <a:gd name="T33" fmla="*/ 26941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aphicFrame>
          <p:nvGraphicFramePr>
            <p:cNvPr id="2055" name="Object 177"/>
            <p:cNvGraphicFramePr>
              <a:graphicFrameLocks noChangeAspect="1"/>
            </p:cNvGraphicFramePr>
            <p:nvPr/>
          </p:nvGraphicFramePr>
          <p:xfrm>
            <a:off x="1342" y="3120"/>
            <a:ext cx="276" cy="680"/>
          </p:xfrm>
          <a:graphic>
            <a:graphicData uri="http://schemas.openxmlformats.org/presentationml/2006/ole">
              <mc:AlternateContent xmlns:mc="http://schemas.openxmlformats.org/markup-compatibility/2006">
                <mc:Choice xmlns:v="urn:schemas-microsoft-com:vml" Requires="v">
                  <p:oleObj spid="_x0000_s42097" name="Visio" r:id="rId9" imgW="496800" imgH="1170000" progId="Visio.Drawing.11">
                    <p:embed/>
                  </p:oleObj>
                </mc:Choice>
                <mc:Fallback>
                  <p:oleObj name="Visio" r:id="rId9" imgW="496800" imgH="1170000" progId="Visio.Drawing.11">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42" y="3120"/>
                          <a:ext cx="276"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Lst>
                      </p:spPr>
                    </p:pic>
                  </p:oleObj>
                </mc:Fallback>
              </mc:AlternateContent>
            </a:graphicData>
          </a:graphic>
        </p:graphicFrame>
        <p:cxnSp>
          <p:nvCxnSpPr>
            <p:cNvPr id="2150" name="AutoShape 178"/>
            <p:cNvCxnSpPr>
              <a:cxnSpLocks noChangeShapeType="1"/>
            </p:cNvCxnSpPr>
            <p:nvPr/>
          </p:nvCxnSpPr>
          <p:spPr bwMode="auto">
            <a:xfrm>
              <a:off x="2472" y="3240"/>
              <a:ext cx="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1" name="AutoShape 179"/>
            <p:cNvCxnSpPr>
              <a:cxnSpLocks noChangeShapeType="1"/>
            </p:cNvCxnSpPr>
            <p:nvPr/>
          </p:nvCxnSpPr>
          <p:spPr bwMode="auto">
            <a:xfrm>
              <a:off x="2472" y="3240"/>
              <a:ext cx="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2" name="AutoShape 180"/>
            <p:cNvCxnSpPr>
              <a:cxnSpLocks noChangeShapeType="1"/>
              <a:stCxn id="2148" idx="9"/>
            </p:cNvCxnSpPr>
            <p:nvPr/>
          </p:nvCxnSpPr>
          <p:spPr bwMode="auto">
            <a:xfrm flipH="1" flipV="1">
              <a:off x="1618" y="3460"/>
              <a:ext cx="645" cy="256"/>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3" name="AutoShape 181"/>
            <p:cNvCxnSpPr>
              <a:cxnSpLocks noChangeShapeType="1"/>
              <a:stCxn id="2146" idx="4"/>
            </p:cNvCxnSpPr>
            <p:nvPr/>
          </p:nvCxnSpPr>
          <p:spPr bwMode="auto">
            <a:xfrm flipV="1">
              <a:off x="675" y="3460"/>
              <a:ext cx="667" cy="257"/>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4" name="AutoShape 182"/>
            <p:cNvCxnSpPr>
              <a:cxnSpLocks noChangeShapeType="1"/>
              <a:stCxn id="2147" idx="4"/>
            </p:cNvCxnSpPr>
            <p:nvPr/>
          </p:nvCxnSpPr>
          <p:spPr bwMode="auto">
            <a:xfrm>
              <a:off x="675" y="3308"/>
              <a:ext cx="667" cy="152"/>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5" name="AutoShape 183"/>
            <p:cNvCxnSpPr>
              <a:cxnSpLocks noChangeShapeType="1"/>
              <a:stCxn id="2149" idx="7"/>
              <a:endCxn id="2148" idx="2"/>
            </p:cNvCxnSpPr>
            <p:nvPr/>
          </p:nvCxnSpPr>
          <p:spPr bwMode="auto">
            <a:xfrm>
              <a:off x="2308" y="3392"/>
              <a:ext cx="1" cy="227"/>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graphicFrame>
        <p:nvGraphicFramePr>
          <p:cNvPr id="2050" name="Object 185"/>
          <p:cNvGraphicFramePr>
            <a:graphicFrameLocks noChangeAspect="1"/>
          </p:cNvGraphicFramePr>
          <p:nvPr/>
        </p:nvGraphicFramePr>
        <p:xfrm>
          <a:off x="2738438" y="1878809"/>
          <a:ext cx="486966" cy="273844"/>
        </p:xfrm>
        <a:graphic>
          <a:graphicData uri="http://schemas.openxmlformats.org/presentationml/2006/ole">
            <mc:AlternateContent xmlns:mc="http://schemas.openxmlformats.org/markup-compatibility/2006">
              <mc:Choice xmlns:v="urn:schemas-microsoft-com:vml" Requires="v">
                <p:oleObj spid="_x0000_s42098" name="Visio" r:id="rId11" imgW="1766847" imgH="1165027" progId="Visio.Drawing.11">
                  <p:embed/>
                </p:oleObj>
              </mc:Choice>
              <mc:Fallback>
                <p:oleObj name="Visio" r:id="rId11" imgW="1766847" imgH="1165027" progId="Visio.Drawing.11">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38438" y="1878809"/>
                        <a:ext cx="486966" cy="273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1" name="Object 186"/>
          <p:cNvGraphicFramePr>
            <a:graphicFrameLocks noChangeAspect="1"/>
          </p:cNvGraphicFramePr>
          <p:nvPr/>
        </p:nvGraphicFramePr>
        <p:xfrm>
          <a:off x="2725341" y="1122762"/>
          <a:ext cx="451247" cy="540544"/>
        </p:xfrm>
        <a:graphic>
          <a:graphicData uri="http://schemas.openxmlformats.org/presentationml/2006/ole">
            <mc:AlternateContent xmlns:mc="http://schemas.openxmlformats.org/markup-compatibility/2006">
              <mc:Choice xmlns:v="urn:schemas-microsoft-com:vml" Requires="v">
                <p:oleObj spid="_x0000_s42099" name="Visio" r:id="rId13" imgW="2191670" imgH="2431673" progId="Visio.Drawing.11">
                  <p:embed/>
                </p:oleObj>
              </mc:Choice>
              <mc:Fallback>
                <p:oleObj name="Visio" r:id="rId13" imgW="2191670" imgH="2431673" progId="Visio.Drawing.11">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25341" y="1122762"/>
                        <a:ext cx="451247" cy="540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2" name="Object 187"/>
          <p:cNvGraphicFramePr>
            <a:graphicFrameLocks noChangeAspect="1"/>
          </p:cNvGraphicFramePr>
          <p:nvPr/>
        </p:nvGraphicFramePr>
        <p:xfrm>
          <a:off x="1064419" y="1716884"/>
          <a:ext cx="385763" cy="415528"/>
        </p:xfrm>
        <a:graphic>
          <a:graphicData uri="http://schemas.openxmlformats.org/presentationml/2006/ole">
            <mc:AlternateContent xmlns:mc="http://schemas.openxmlformats.org/markup-compatibility/2006">
              <mc:Choice xmlns:v="urn:schemas-microsoft-com:vml" Requires="v">
                <p:oleObj spid="_x0000_s42100" name="Visio" r:id="rId15" imgW="1381760" imgH="1381600" progId="Visio.Drawing.11">
                  <p:embed/>
                </p:oleObj>
              </mc:Choice>
              <mc:Fallback>
                <p:oleObj name="Visio" r:id="rId15" imgW="1381760" imgH="1381600" progId="Visio.Drawing.11">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64419" y="1716884"/>
                        <a:ext cx="385763" cy="415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3" name="Object 188"/>
          <p:cNvGraphicFramePr>
            <a:graphicFrameLocks noChangeAspect="1"/>
          </p:cNvGraphicFramePr>
          <p:nvPr/>
        </p:nvGraphicFramePr>
        <p:xfrm>
          <a:off x="1064419" y="1284687"/>
          <a:ext cx="136922" cy="284559"/>
        </p:xfrm>
        <a:graphic>
          <a:graphicData uri="http://schemas.openxmlformats.org/presentationml/2006/ole">
            <mc:AlternateContent xmlns:mc="http://schemas.openxmlformats.org/markup-compatibility/2006">
              <mc:Choice xmlns:v="urn:schemas-microsoft-com:vml" Requires="v">
                <p:oleObj spid="_x0000_s42101" name="Visio" r:id="rId17" imgW="757891" imgH="1477815" progId="Visio.Drawing.11">
                  <p:embed/>
                </p:oleObj>
              </mc:Choice>
              <mc:Fallback>
                <p:oleObj name="Visio" r:id="rId17" imgW="757891" imgH="1477815" progId="Visio.Drawing.11">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64419" y="1284687"/>
                        <a:ext cx="136922" cy="284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090" name="Group 189"/>
          <p:cNvGrpSpPr>
            <a:grpSpLocks/>
          </p:cNvGrpSpPr>
          <p:nvPr/>
        </p:nvGrpSpPr>
        <p:grpSpPr bwMode="auto">
          <a:xfrm>
            <a:off x="1882379" y="1125143"/>
            <a:ext cx="152400" cy="391716"/>
            <a:chOff x="1459" y="1674"/>
            <a:chExt cx="118" cy="567"/>
          </a:xfrm>
        </p:grpSpPr>
        <p:grpSp>
          <p:nvGrpSpPr>
            <p:cNvPr id="2133" name="Group 190"/>
            <p:cNvGrpSpPr>
              <a:grpSpLocks/>
            </p:cNvGrpSpPr>
            <p:nvPr/>
          </p:nvGrpSpPr>
          <p:grpSpPr bwMode="auto">
            <a:xfrm>
              <a:off x="1489" y="1674"/>
              <a:ext cx="88" cy="268"/>
              <a:chOff x="1489" y="1674"/>
              <a:chExt cx="88" cy="268"/>
            </a:xfrm>
          </p:grpSpPr>
          <p:sp>
            <p:nvSpPr>
              <p:cNvPr id="2142" name="Freeform 192"/>
              <p:cNvSpPr>
                <a:spLocks/>
              </p:cNvSpPr>
              <p:nvPr/>
            </p:nvSpPr>
            <p:spPr bwMode="auto">
              <a:xfrm>
                <a:off x="1489" y="1708"/>
                <a:ext cx="0" cy="234"/>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3" name="Freeform 193"/>
              <p:cNvSpPr>
                <a:spLocks/>
              </p:cNvSpPr>
              <p:nvPr/>
            </p:nvSpPr>
            <p:spPr bwMode="auto">
              <a:xfrm>
                <a:off x="1517" y="1678"/>
                <a:ext cx="0" cy="234"/>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4" name="Freeform 194"/>
              <p:cNvSpPr>
                <a:spLocks/>
              </p:cNvSpPr>
              <p:nvPr/>
            </p:nvSpPr>
            <p:spPr bwMode="auto">
              <a:xfrm>
                <a:off x="1557" y="1674"/>
                <a:ext cx="0" cy="234"/>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5" name="Freeform 195"/>
              <p:cNvSpPr>
                <a:spLocks/>
              </p:cNvSpPr>
              <p:nvPr/>
            </p:nvSpPr>
            <p:spPr bwMode="auto">
              <a:xfrm>
                <a:off x="1577" y="1691"/>
                <a:ext cx="0" cy="234"/>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134" name="Group 196"/>
            <p:cNvGrpSpPr>
              <a:grpSpLocks/>
            </p:cNvGrpSpPr>
            <p:nvPr/>
          </p:nvGrpSpPr>
          <p:grpSpPr bwMode="auto">
            <a:xfrm>
              <a:off x="1459" y="1706"/>
              <a:ext cx="113" cy="535"/>
              <a:chOff x="1459" y="1706"/>
              <a:chExt cx="113" cy="535"/>
            </a:xfrm>
          </p:grpSpPr>
          <p:sp>
            <p:nvSpPr>
              <p:cNvPr id="2135" name="Freeform 197"/>
              <p:cNvSpPr>
                <a:spLocks/>
              </p:cNvSpPr>
              <p:nvPr/>
            </p:nvSpPr>
            <p:spPr bwMode="auto">
              <a:xfrm>
                <a:off x="1496" y="1792"/>
                <a:ext cx="0" cy="234"/>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6" name="Freeform 198"/>
              <p:cNvSpPr>
                <a:spLocks/>
              </p:cNvSpPr>
              <p:nvPr/>
            </p:nvSpPr>
            <p:spPr bwMode="auto">
              <a:xfrm>
                <a:off x="1572" y="1706"/>
                <a:ext cx="0" cy="234"/>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7" name="Freeform 199"/>
              <p:cNvSpPr>
                <a:spLocks/>
              </p:cNvSpPr>
              <p:nvPr/>
            </p:nvSpPr>
            <p:spPr bwMode="auto">
              <a:xfrm>
                <a:off x="1459" y="1892"/>
                <a:ext cx="0" cy="234"/>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8" name="Freeform 200"/>
              <p:cNvSpPr>
                <a:spLocks/>
              </p:cNvSpPr>
              <p:nvPr/>
            </p:nvSpPr>
            <p:spPr bwMode="auto">
              <a:xfrm>
                <a:off x="1527" y="1886"/>
                <a:ext cx="0" cy="234"/>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9" name="Freeform 201"/>
              <p:cNvSpPr>
                <a:spLocks/>
              </p:cNvSpPr>
              <p:nvPr/>
            </p:nvSpPr>
            <p:spPr bwMode="auto">
              <a:xfrm>
                <a:off x="1505" y="2007"/>
                <a:ext cx="0" cy="234"/>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0" name="Freeform 202"/>
              <p:cNvSpPr>
                <a:spLocks/>
              </p:cNvSpPr>
              <p:nvPr/>
            </p:nvSpPr>
            <p:spPr bwMode="auto">
              <a:xfrm>
                <a:off x="1569" y="2007"/>
                <a:ext cx="0" cy="234"/>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grpSp>
        <p:nvGrpSpPr>
          <p:cNvPr id="2091" name="Group 203"/>
          <p:cNvGrpSpPr>
            <a:grpSpLocks/>
          </p:cNvGrpSpPr>
          <p:nvPr/>
        </p:nvGrpSpPr>
        <p:grpSpPr bwMode="auto">
          <a:xfrm>
            <a:off x="2044304" y="1287068"/>
            <a:ext cx="152400" cy="391716"/>
            <a:chOff x="1459" y="1674"/>
            <a:chExt cx="118" cy="567"/>
          </a:xfrm>
        </p:grpSpPr>
        <p:grpSp>
          <p:nvGrpSpPr>
            <p:cNvPr id="2120" name="Group 204"/>
            <p:cNvGrpSpPr>
              <a:grpSpLocks/>
            </p:cNvGrpSpPr>
            <p:nvPr/>
          </p:nvGrpSpPr>
          <p:grpSpPr bwMode="auto">
            <a:xfrm>
              <a:off x="1489" y="1674"/>
              <a:ext cx="88" cy="268"/>
              <a:chOff x="1489" y="1674"/>
              <a:chExt cx="88" cy="268"/>
            </a:xfrm>
          </p:grpSpPr>
          <p:sp>
            <p:nvSpPr>
              <p:cNvPr id="2129" name="Freeform 206"/>
              <p:cNvSpPr>
                <a:spLocks/>
              </p:cNvSpPr>
              <p:nvPr/>
            </p:nvSpPr>
            <p:spPr bwMode="auto">
              <a:xfrm>
                <a:off x="1489" y="1708"/>
                <a:ext cx="0" cy="234"/>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0" name="Freeform 207"/>
              <p:cNvSpPr>
                <a:spLocks/>
              </p:cNvSpPr>
              <p:nvPr/>
            </p:nvSpPr>
            <p:spPr bwMode="auto">
              <a:xfrm>
                <a:off x="1517" y="1678"/>
                <a:ext cx="0" cy="234"/>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1" name="Freeform 208"/>
              <p:cNvSpPr>
                <a:spLocks/>
              </p:cNvSpPr>
              <p:nvPr/>
            </p:nvSpPr>
            <p:spPr bwMode="auto">
              <a:xfrm>
                <a:off x="1557" y="1674"/>
                <a:ext cx="0" cy="234"/>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2" name="Freeform 209"/>
              <p:cNvSpPr>
                <a:spLocks/>
              </p:cNvSpPr>
              <p:nvPr/>
            </p:nvSpPr>
            <p:spPr bwMode="auto">
              <a:xfrm>
                <a:off x="1577" y="1691"/>
                <a:ext cx="0" cy="234"/>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121" name="Group 210"/>
            <p:cNvGrpSpPr>
              <a:grpSpLocks/>
            </p:cNvGrpSpPr>
            <p:nvPr/>
          </p:nvGrpSpPr>
          <p:grpSpPr bwMode="auto">
            <a:xfrm>
              <a:off x="1459" y="1706"/>
              <a:ext cx="113" cy="535"/>
              <a:chOff x="1459" y="1706"/>
              <a:chExt cx="113" cy="535"/>
            </a:xfrm>
          </p:grpSpPr>
          <p:sp>
            <p:nvSpPr>
              <p:cNvPr id="2122" name="Freeform 211"/>
              <p:cNvSpPr>
                <a:spLocks/>
              </p:cNvSpPr>
              <p:nvPr/>
            </p:nvSpPr>
            <p:spPr bwMode="auto">
              <a:xfrm>
                <a:off x="1496" y="1792"/>
                <a:ext cx="0" cy="234"/>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3" name="Freeform 212"/>
              <p:cNvSpPr>
                <a:spLocks/>
              </p:cNvSpPr>
              <p:nvPr/>
            </p:nvSpPr>
            <p:spPr bwMode="auto">
              <a:xfrm>
                <a:off x="1572" y="1706"/>
                <a:ext cx="0" cy="234"/>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4" name="Freeform 213"/>
              <p:cNvSpPr>
                <a:spLocks/>
              </p:cNvSpPr>
              <p:nvPr/>
            </p:nvSpPr>
            <p:spPr bwMode="auto">
              <a:xfrm>
                <a:off x="1459" y="1892"/>
                <a:ext cx="0" cy="234"/>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5" name="Freeform 214"/>
              <p:cNvSpPr>
                <a:spLocks/>
              </p:cNvSpPr>
              <p:nvPr/>
            </p:nvSpPr>
            <p:spPr bwMode="auto">
              <a:xfrm>
                <a:off x="1527" y="1886"/>
                <a:ext cx="0" cy="234"/>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6" name="Freeform 215"/>
              <p:cNvSpPr>
                <a:spLocks/>
              </p:cNvSpPr>
              <p:nvPr/>
            </p:nvSpPr>
            <p:spPr bwMode="auto">
              <a:xfrm>
                <a:off x="1505" y="2007"/>
                <a:ext cx="0" cy="234"/>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7" name="Freeform 216"/>
              <p:cNvSpPr>
                <a:spLocks/>
              </p:cNvSpPr>
              <p:nvPr/>
            </p:nvSpPr>
            <p:spPr bwMode="auto">
              <a:xfrm>
                <a:off x="1569" y="2007"/>
                <a:ext cx="0" cy="234"/>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grpSp>
        <p:nvGrpSpPr>
          <p:cNvPr id="2092" name="Group 217"/>
          <p:cNvGrpSpPr>
            <a:grpSpLocks/>
          </p:cNvGrpSpPr>
          <p:nvPr/>
        </p:nvGrpSpPr>
        <p:grpSpPr bwMode="auto">
          <a:xfrm>
            <a:off x="1882379" y="1719265"/>
            <a:ext cx="152400" cy="391716"/>
            <a:chOff x="1459" y="1674"/>
            <a:chExt cx="118" cy="567"/>
          </a:xfrm>
        </p:grpSpPr>
        <p:grpSp>
          <p:nvGrpSpPr>
            <p:cNvPr id="2107" name="Group 218"/>
            <p:cNvGrpSpPr>
              <a:grpSpLocks/>
            </p:cNvGrpSpPr>
            <p:nvPr/>
          </p:nvGrpSpPr>
          <p:grpSpPr bwMode="auto">
            <a:xfrm>
              <a:off x="1489" y="1674"/>
              <a:ext cx="88" cy="268"/>
              <a:chOff x="1489" y="1674"/>
              <a:chExt cx="88" cy="268"/>
            </a:xfrm>
          </p:grpSpPr>
          <p:sp>
            <p:nvSpPr>
              <p:cNvPr id="2116" name="Freeform 220"/>
              <p:cNvSpPr>
                <a:spLocks/>
              </p:cNvSpPr>
              <p:nvPr/>
            </p:nvSpPr>
            <p:spPr bwMode="auto">
              <a:xfrm>
                <a:off x="1489" y="1708"/>
                <a:ext cx="0" cy="234"/>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7" name="Freeform 221"/>
              <p:cNvSpPr>
                <a:spLocks/>
              </p:cNvSpPr>
              <p:nvPr/>
            </p:nvSpPr>
            <p:spPr bwMode="auto">
              <a:xfrm>
                <a:off x="1517" y="1678"/>
                <a:ext cx="0" cy="234"/>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8" name="Freeform 222"/>
              <p:cNvSpPr>
                <a:spLocks/>
              </p:cNvSpPr>
              <p:nvPr/>
            </p:nvSpPr>
            <p:spPr bwMode="auto">
              <a:xfrm>
                <a:off x="1557" y="1674"/>
                <a:ext cx="0" cy="234"/>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9" name="Freeform 223"/>
              <p:cNvSpPr>
                <a:spLocks/>
              </p:cNvSpPr>
              <p:nvPr/>
            </p:nvSpPr>
            <p:spPr bwMode="auto">
              <a:xfrm>
                <a:off x="1577" y="1691"/>
                <a:ext cx="0" cy="234"/>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108" name="Group 224"/>
            <p:cNvGrpSpPr>
              <a:grpSpLocks/>
            </p:cNvGrpSpPr>
            <p:nvPr/>
          </p:nvGrpSpPr>
          <p:grpSpPr bwMode="auto">
            <a:xfrm>
              <a:off x="1459" y="1706"/>
              <a:ext cx="113" cy="535"/>
              <a:chOff x="1459" y="1706"/>
              <a:chExt cx="113" cy="535"/>
            </a:xfrm>
          </p:grpSpPr>
          <p:sp>
            <p:nvSpPr>
              <p:cNvPr id="2109" name="Freeform 225"/>
              <p:cNvSpPr>
                <a:spLocks/>
              </p:cNvSpPr>
              <p:nvPr/>
            </p:nvSpPr>
            <p:spPr bwMode="auto">
              <a:xfrm>
                <a:off x="1496" y="1792"/>
                <a:ext cx="0" cy="234"/>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0" name="Freeform 226"/>
              <p:cNvSpPr>
                <a:spLocks/>
              </p:cNvSpPr>
              <p:nvPr/>
            </p:nvSpPr>
            <p:spPr bwMode="auto">
              <a:xfrm>
                <a:off x="1572" y="1706"/>
                <a:ext cx="0" cy="234"/>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1" name="Freeform 227"/>
              <p:cNvSpPr>
                <a:spLocks/>
              </p:cNvSpPr>
              <p:nvPr/>
            </p:nvSpPr>
            <p:spPr bwMode="auto">
              <a:xfrm>
                <a:off x="1459" y="1892"/>
                <a:ext cx="0" cy="234"/>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2" name="Freeform 228"/>
              <p:cNvSpPr>
                <a:spLocks/>
              </p:cNvSpPr>
              <p:nvPr/>
            </p:nvSpPr>
            <p:spPr bwMode="auto">
              <a:xfrm>
                <a:off x="1527" y="1886"/>
                <a:ext cx="0" cy="234"/>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3" name="Freeform 229"/>
              <p:cNvSpPr>
                <a:spLocks/>
              </p:cNvSpPr>
              <p:nvPr/>
            </p:nvSpPr>
            <p:spPr bwMode="auto">
              <a:xfrm>
                <a:off x="1505" y="2007"/>
                <a:ext cx="0" cy="234"/>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4" name="Freeform 230"/>
              <p:cNvSpPr>
                <a:spLocks/>
              </p:cNvSpPr>
              <p:nvPr/>
            </p:nvSpPr>
            <p:spPr bwMode="auto">
              <a:xfrm>
                <a:off x="1569" y="2007"/>
                <a:ext cx="0" cy="234"/>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grpSp>
        <p:nvGrpSpPr>
          <p:cNvPr id="2093" name="Group 231"/>
          <p:cNvGrpSpPr>
            <a:grpSpLocks/>
          </p:cNvGrpSpPr>
          <p:nvPr/>
        </p:nvGrpSpPr>
        <p:grpSpPr bwMode="auto">
          <a:xfrm>
            <a:off x="2044304" y="1881190"/>
            <a:ext cx="152400" cy="391716"/>
            <a:chOff x="1459" y="1674"/>
            <a:chExt cx="118" cy="567"/>
          </a:xfrm>
        </p:grpSpPr>
        <p:grpSp>
          <p:nvGrpSpPr>
            <p:cNvPr id="2094" name="Group 232"/>
            <p:cNvGrpSpPr>
              <a:grpSpLocks/>
            </p:cNvGrpSpPr>
            <p:nvPr/>
          </p:nvGrpSpPr>
          <p:grpSpPr bwMode="auto">
            <a:xfrm>
              <a:off x="1489" y="1674"/>
              <a:ext cx="88" cy="268"/>
              <a:chOff x="1489" y="1674"/>
              <a:chExt cx="88" cy="268"/>
            </a:xfrm>
          </p:grpSpPr>
          <p:sp>
            <p:nvSpPr>
              <p:cNvPr id="2103" name="Freeform 234"/>
              <p:cNvSpPr>
                <a:spLocks/>
              </p:cNvSpPr>
              <p:nvPr/>
            </p:nvSpPr>
            <p:spPr bwMode="auto">
              <a:xfrm>
                <a:off x="1489" y="1708"/>
                <a:ext cx="0" cy="234"/>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4" name="Freeform 235"/>
              <p:cNvSpPr>
                <a:spLocks/>
              </p:cNvSpPr>
              <p:nvPr/>
            </p:nvSpPr>
            <p:spPr bwMode="auto">
              <a:xfrm>
                <a:off x="1517" y="1678"/>
                <a:ext cx="0" cy="234"/>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5" name="Freeform 236"/>
              <p:cNvSpPr>
                <a:spLocks/>
              </p:cNvSpPr>
              <p:nvPr/>
            </p:nvSpPr>
            <p:spPr bwMode="auto">
              <a:xfrm>
                <a:off x="1557" y="1674"/>
                <a:ext cx="0" cy="234"/>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6" name="Freeform 237"/>
              <p:cNvSpPr>
                <a:spLocks/>
              </p:cNvSpPr>
              <p:nvPr/>
            </p:nvSpPr>
            <p:spPr bwMode="auto">
              <a:xfrm>
                <a:off x="1577" y="1691"/>
                <a:ext cx="0" cy="234"/>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095" name="Group 238"/>
            <p:cNvGrpSpPr>
              <a:grpSpLocks/>
            </p:cNvGrpSpPr>
            <p:nvPr/>
          </p:nvGrpSpPr>
          <p:grpSpPr bwMode="auto">
            <a:xfrm>
              <a:off x="1459" y="1706"/>
              <a:ext cx="113" cy="535"/>
              <a:chOff x="1459" y="1706"/>
              <a:chExt cx="113" cy="535"/>
            </a:xfrm>
          </p:grpSpPr>
          <p:sp>
            <p:nvSpPr>
              <p:cNvPr id="2096" name="Freeform 239"/>
              <p:cNvSpPr>
                <a:spLocks/>
              </p:cNvSpPr>
              <p:nvPr/>
            </p:nvSpPr>
            <p:spPr bwMode="auto">
              <a:xfrm>
                <a:off x="1496" y="1792"/>
                <a:ext cx="0" cy="234"/>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97" name="Freeform 240"/>
              <p:cNvSpPr>
                <a:spLocks/>
              </p:cNvSpPr>
              <p:nvPr/>
            </p:nvSpPr>
            <p:spPr bwMode="auto">
              <a:xfrm>
                <a:off x="1572" y="1706"/>
                <a:ext cx="0" cy="234"/>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98" name="Freeform 241"/>
              <p:cNvSpPr>
                <a:spLocks/>
              </p:cNvSpPr>
              <p:nvPr/>
            </p:nvSpPr>
            <p:spPr bwMode="auto">
              <a:xfrm>
                <a:off x="1459" y="1892"/>
                <a:ext cx="0" cy="234"/>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99" name="Freeform 242"/>
              <p:cNvSpPr>
                <a:spLocks/>
              </p:cNvSpPr>
              <p:nvPr/>
            </p:nvSpPr>
            <p:spPr bwMode="auto">
              <a:xfrm>
                <a:off x="1527" y="1886"/>
                <a:ext cx="0" cy="234"/>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0" name="Freeform 243"/>
              <p:cNvSpPr>
                <a:spLocks/>
              </p:cNvSpPr>
              <p:nvPr/>
            </p:nvSpPr>
            <p:spPr bwMode="auto">
              <a:xfrm>
                <a:off x="1505" y="2007"/>
                <a:ext cx="0" cy="234"/>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1" name="Freeform 244"/>
              <p:cNvSpPr>
                <a:spLocks/>
              </p:cNvSpPr>
              <p:nvPr/>
            </p:nvSpPr>
            <p:spPr bwMode="auto">
              <a:xfrm>
                <a:off x="1569" y="2007"/>
                <a:ext cx="0" cy="234"/>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graphicFrame>
        <p:nvGraphicFramePr>
          <p:cNvPr id="2054" name="Object 245"/>
          <p:cNvGraphicFramePr>
            <a:graphicFrameLocks noChangeAspect="1"/>
          </p:cNvGraphicFramePr>
          <p:nvPr/>
        </p:nvGraphicFramePr>
        <p:xfrm>
          <a:off x="1220391" y="1231109"/>
          <a:ext cx="167878" cy="271463"/>
        </p:xfrm>
        <a:graphic>
          <a:graphicData uri="http://schemas.openxmlformats.org/presentationml/2006/ole">
            <mc:AlternateContent xmlns:mc="http://schemas.openxmlformats.org/markup-compatibility/2006">
              <mc:Choice xmlns:v="urn:schemas-microsoft-com:vml" Requires="v">
                <p:oleObj spid="_x0000_s42102" name="Visio" r:id="rId19" imgW="757891" imgH="1477815" progId="Visio.Drawing.11">
                  <p:embed/>
                </p:oleObj>
              </mc:Choice>
              <mc:Fallback>
                <p:oleObj name="Visio" r:id="rId19" imgW="757891" imgH="1477815" progId="Visio.Drawing.11">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20391" y="1231109"/>
                        <a:ext cx="167878"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79" name="Line 246"/>
          <p:cNvSpPr>
            <a:spLocks noChangeShapeType="1"/>
          </p:cNvSpPr>
          <p:nvPr/>
        </p:nvSpPr>
        <p:spPr bwMode="auto">
          <a:xfrm flipV="1">
            <a:off x="848916" y="4579144"/>
            <a:ext cx="6048375" cy="34529"/>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945399" name="Text Box 247"/>
          <p:cNvSpPr txBox="1">
            <a:spLocks noChangeArrowheads="1"/>
          </p:cNvSpPr>
          <p:nvPr/>
        </p:nvSpPr>
        <p:spPr bwMode="auto">
          <a:xfrm>
            <a:off x="3607594" y="2622947"/>
            <a:ext cx="1404938" cy="47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sz="825" b="1" i="0" dirty="0"/>
              <a:t>Human interaction with software systam</a:t>
            </a:r>
          </a:p>
          <a:p>
            <a:pPr eaLnBrk="1" hangingPunct="1"/>
            <a:r>
              <a:rPr lang="sv-SE" altLang="sv-SE" sz="825" i="0" dirty="0"/>
              <a:t>(in UML Use cases)</a:t>
            </a:r>
          </a:p>
        </p:txBody>
      </p:sp>
      <p:sp>
        <p:nvSpPr>
          <p:cNvPr id="248" name="Text Box 5"/>
          <p:cNvSpPr txBox="1">
            <a:spLocks noChangeArrowheads="1"/>
          </p:cNvSpPr>
          <p:nvPr/>
        </p:nvSpPr>
        <p:spPr bwMode="auto">
          <a:xfrm>
            <a:off x="5522119" y="1087041"/>
            <a:ext cx="1458516" cy="47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sz="825" b="1" i="0" dirty="0"/>
              <a:t>Business process model  </a:t>
            </a:r>
            <a:r>
              <a:rPr lang="sv-SE" altLang="sv-SE" sz="825" i="0" dirty="0"/>
              <a:t>of business activities</a:t>
            </a:r>
          </a:p>
          <a:p>
            <a:pPr eaLnBrk="1" hangingPunct="1"/>
            <a:r>
              <a:rPr lang="sv-SE" altLang="sv-SE" sz="825" i="0" dirty="0"/>
              <a:t>(in UML Activity diagram)</a:t>
            </a:r>
          </a:p>
        </p:txBody>
      </p:sp>
      <p:grpSp>
        <p:nvGrpSpPr>
          <p:cNvPr id="2082" name="Group 6"/>
          <p:cNvGrpSpPr>
            <a:grpSpLocks/>
          </p:cNvGrpSpPr>
          <p:nvPr/>
        </p:nvGrpSpPr>
        <p:grpSpPr bwMode="auto">
          <a:xfrm>
            <a:off x="5630467" y="1609632"/>
            <a:ext cx="648890" cy="647700"/>
            <a:chOff x="3152" y="1480"/>
            <a:chExt cx="545" cy="544"/>
          </a:xfrm>
        </p:grpSpPr>
        <p:sp>
          <p:nvSpPr>
            <p:cNvPr id="2083" name="AutoShape 7"/>
            <p:cNvSpPr>
              <a:spLocks noChangeArrowheads="1"/>
            </p:cNvSpPr>
            <p:nvPr/>
          </p:nvSpPr>
          <p:spPr bwMode="auto">
            <a:xfrm>
              <a:off x="3152" y="1480"/>
              <a:ext cx="182" cy="91"/>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84" name="AutoShape 8"/>
            <p:cNvSpPr>
              <a:spLocks noChangeArrowheads="1"/>
            </p:cNvSpPr>
            <p:nvPr/>
          </p:nvSpPr>
          <p:spPr bwMode="auto">
            <a:xfrm>
              <a:off x="3515" y="1480"/>
              <a:ext cx="182" cy="91"/>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85" name="Line 9"/>
            <p:cNvSpPr>
              <a:spLocks noChangeShapeType="1"/>
            </p:cNvSpPr>
            <p:nvPr/>
          </p:nvSpPr>
          <p:spPr bwMode="auto">
            <a:xfrm>
              <a:off x="3243" y="1571"/>
              <a:ext cx="181" cy="1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086" name="Line 10"/>
            <p:cNvSpPr>
              <a:spLocks noChangeShapeType="1"/>
            </p:cNvSpPr>
            <p:nvPr/>
          </p:nvSpPr>
          <p:spPr bwMode="auto">
            <a:xfrm flipH="1">
              <a:off x="3424" y="1571"/>
              <a:ext cx="227" cy="1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087" name="Line 11"/>
            <p:cNvSpPr>
              <a:spLocks noChangeShapeType="1"/>
            </p:cNvSpPr>
            <p:nvPr/>
          </p:nvSpPr>
          <p:spPr bwMode="auto">
            <a:xfrm>
              <a:off x="3244" y="1707"/>
              <a:ext cx="3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088" name="Line 12"/>
            <p:cNvSpPr>
              <a:spLocks noChangeShapeType="1"/>
            </p:cNvSpPr>
            <p:nvPr/>
          </p:nvSpPr>
          <p:spPr bwMode="auto">
            <a:xfrm>
              <a:off x="3424" y="1707"/>
              <a:ext cx="0" cy="22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089" name="AutoShape 13"/>
            <p:cNvSpPr>
              <a:spLocks noChangeArrowheads="1"/>
            </p:cNvSpPr>
            <p:nvPr/>
          </p:nvSpPr>
          <p:spPr bwMode="auto">
            <a:xfrm>
              <a:off x="3334" y="1933"/>
              <a:ext cx="182" cy="91"/>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334" name="Group 189"/>
          <p:cNvGrpSpPr>
            <a:grpSpLocks/>
          </p:cNvGrpSpPr>
          <p:nvPr/>
        </p:nvGrpSpPr>
        <p:grpSpPr bwMode="auto">
          <a:xfrm>
            <a:off x="1789211" y="1204549"/>
            <a:ext cx="230071" cy="321341"/>
            <a:chOff x="1459" y="1674"/>
            <a:chExt cx="210" cy="549"/>
          </a:xfrm>
        </p:grpSpPr>
        <p:grpSp>
          <p:nvGrpSpPr>
            <p:cNvPr id="335" name="Group 190"/>
            <p:cNvGrpSpPr>
              <a:grpSpLocks/>
            </p:cNvGrpSpPr>
            <p:nvPr/>
          </p:nvGrpSpPr>
          <p:grpSpPr bwMode="auto">
            <a:xfrm>
              <a:off x="1489" y="1674"/>
              <a:ext cx="115" cy="95"/>
              <a:chOff x="1489" y="1674"/>
              <a:chExt cx="115" cy="95"/>
            </a:xfrm>
          </p:grpSpPr>
          <p:sp>
            <p:nvSpPr>
              <p:cNvPr id="343"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4"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5"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6"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7"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336" name="Group 196"/>
            <p:cNvGrpSpPr>
              <a:grpSpLocks/>
            </p:cNvGrpSpPr>
            <p:nvPr/>
          </p:nvGrpSpPr>
          <p:grpSpPr bwMode="auto">
            <a:xfrm>
              <a:off x="1459" y="1706"/>
              <a:ext cx="210" cy="517"/>
              <a:chOff x="1459" y="1706"/>
              <a:chExt cx="210" cy="517"/>
            </a:xfrm>
          </p:grpSpPr>
          <p:sp>
            <p:nvSpPr>
              <p:cNvPr id="337"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38"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39"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0"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1"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2"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390" name="Group 189"/>
          <p:cNvGrpSpPr>
            <a:grpSpLocks/>
          </p:cNvGrpSpPr>
          <p:nvPr/>
        </p:nvGrpSpPr>
        <p:grpSpPr bwMode="auto">
          <a:xfrm>
            <a:off x="1941611" y="1356949"/>
            <a:ext cx="230071" cy="321341"/>
            <a:chOff x="1459" y="1674"/>
            <a:chExt cx="210" cy="549"/>
          </a:xfrm>
        </p:grpSpPr>
        <p:grpSp>
          <p:nvGrpSpPr>
            <p:cNvPr id="391" name="Group 190"/>
            <p:cNvGrpSpPr>
              <a:grpSpLocks/>
            </p:cNvGrpSpPr>
            <p:nvPr/>
          </p:nvGrpSpPr>
          <p:grpSpPr bwMode="auto">
            <a:xfrm>
              <a:off x="1489" y="1674"/>
              <a:ext cx="115" cy="95"/>
              <a:chOff x="1489" y="1674"/>
              <a:chExt cx="115" cy="95"/>
            </a:xfrm>
          </p:grpSpPr>
          <p:sp>
            <p:nvSpPr>
              <p:cNvPr id="399"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0"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1"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2"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3"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392" name="Group 196"/>
            <p:cNvGrpSpPr>
              <a:grpSpLocks/>
            </p:cNvGrpSpPr>
            <p:nvPr/>
          </p:nvGrpSpPr>
          <p:grpSpPr bwMode="auto">
            <a:xfrm>
              <a:off x="1459" y="1706"/>
              <a:ext cx="210" cy="517"/>
              <a:chOff x="1459" y="1706"/>
              <a:chExt cx="210" cy="517"/>
            </a:xfrm>
          </p:grpSpPr>
          <p:sp>
            <p:nvSpPr>
              <p:cNvPr id="393"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4"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5"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6"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7"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8"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04" name="Group 189"/>
          <p:cNvGrpSpPr>
            <a:grpSpLocks/>
          </p:cNvGrpSpPr>
          <p:nvPr/>
        </p:nvGrpSpPr>
        <p:grpSpPr bwMode="auto">
          <a:xfrm>
            <a:off x="1798736" y="1661749"/>
            <a:ext cx="230071" cy="321341"/>
            <a:chOff x="1459" y="1674"/>
            <a:chExt cx="210" cy="549"/>
          </a:xfrm>
        </p:grpSpPr>
        <p:grpSp>
          <p:nvGrpSpPr>
            <p:cNvPr id="405" name="Group 190"/>
            <p:cNvGrpSpPr>
              <a:grpSpLocks/>
            </p:cNvGrpSpPr>
            <p:nvPr/>
          </p:nvGrpSpPr>
          <p:grpSpPr bwMode="auto">
            <a:xfrm>
              <a:off x="1489" y="1674"/>
              <a:ext cx="115" cy="95"/>
              <a:chOff x="1489" y="1674"/>
              <a:chExt cx="115" cy="95"/>
            </a:xfrm>
          </p:grpSpPr>
          <p:sp>
            <p:nvSpPr>
              <p:cNvPr id="413"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4"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5"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6"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7"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06" name="Group 196"/>
            <p:cNvGrpSpPr>
              <a:grpSpLocks/>
            </p:cNvGrpSpPr>
            <p:nvPr/>
          </p:nvGrpSpPr>
          <p:grpSpPr bwMode="auto">
            <a:xfrm>
              <a:off x="1459" y="1706"/>
              <a:ext cx="210" cy="517"/>
              <a:chOff x="1459" y="1706"/>
              <a:chExt cx="210" cy="517"/>
            </a:xfrm>
          </p:grpSpPr>
          <p:sp>
            <p:nvSpPr>
              <p:cNvPr id="407"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8"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9"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0"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1"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2"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18" name="Group 189"/>
          <p:cNvGrpSpPr>
            <a:grpSpLocks/>
          </p:cNvGrpSpPr>
          <p:nvPr/>
        </p:nvGrpSpPr>
        <p:grpSpPr bwMode="auto">
          <a:xfrm>
            <a:off x="1951136" y="1814149"/>
            <a:ext cx="230071" cy="321341"/>
            <a:chOff x="1459" y="1674"/>
            <a:chExt cx="210" cy="549"/>
          </a:xfrm>
        </p:grpSpPr>
        <p:grpSp>
          <p:nvGrpSpPr>
            <p:cNvPr id="419" name="Group 190"/>
            <p:cNvGrpSpPr>
              <a:grpSpLocks/>
            </p:cNvGrpSpPr>
            <p:nvPr/>
          </p:nvGrpSpPr>
          <p:grpSpPr bwMode="auto">
            <a:xfrm>
              <a:off x="1489" y="1674"/>
              <a:ext cx="115" cy="95"/>
              <a:chOff x="1489" y="1674"/>
              <a:chExt cx="115" cy="95"/>
            </a:xfrm>
          </p:grpSpPr>
          <p:sp>
            <p:nvSpPr>
              <p:cNvPr id="427"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8"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9"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0"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1"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20" name="Group 196"/>
            <p:cNvGrpSpPr>
              <a:grpSpLocks/>
            </p:cNvGrpSpPr>
            <p:nvPr/>
          </p:nvGrpSpPr>
          <p:grpSpPr bwMode="auto">
            <a:xfrm>
              <a:off x="1459" y="1706"/>
              <a:ext cx="210" cy="517"/>
              <a:chOff x="1459" y="1706"/>
              <a:chExt cx="210" cy="517"/>
            </a:xfrm>
          </p:grpSpPr>
          <p:sp>
            <p:nvSpPr>
              <p:cNvPr id="421"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2"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3"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4"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5"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6"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32" name="Group 189"/>
          <p:cNvGrpSpPr>
            <a:grpSpLocks/>
          </p:cNvGrpSpPr>
          <p:nvPr/>
        </p:nvGrpSpPr>
        <p:grpSpPr bwMode="auto">
          <a:xfrm>
            <a:off x="969939" y="2613068"/>
            <a:ext cx="230071" cy="321341"/>
            <a:chOff x="1459" y="1674"/>
            <a:chExt cx="210" cy="549"/>
          </a:xfrm>
        </p:grpSpPr>
        <p:grpSp>
          <p:nvGrpSpPr>
            <p:cNvPr id="433" name="Group 190"/>
            <p:cNvGrpSpPr>
              <a:grpSpLocks/>
            </p:cNvGrpSpPr>
            <p:nvPr/>
          </p:nvGrpSpPr>
          <p:grpSpPr bwMode="auto">
            <a:xfrm>
              <a:off x="1489" y="1674"/>
              <a:ext cx="115" cy="95"/>
              <a:chOff x="1489" y="1674"/>
              <a:chExt cx="115" cy="95"/>
            </a:xfrm>
          </p:grpSpPr>
          <p:sp>
            <p:nvSpPr>
              <p:cNvPr id="441"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2"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3"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4"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5"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34" name="Group 196"/>
            <p:cNvGrpSpPr>
              <a:grpSpLocks/>
            </p:cNvGrpSpPr>
            <p:nvPr/>
          </p:nvGrpSpPr>
          <p:grpSpPr bwMode="auto">
            <a:xfrm>
              <a:off x="1459" y="1706"/>
              <a:ext cx="210" cy="517"/>
              <a:chOff x="1459" y="1706"/>
              <a:chExt cx="210" cy="517"/>
            </a:xfrm>
          </p:grpSpPr>
          <p:sp>
            <p:nvSpPr>
              <p:cNvPr id="435"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6"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7"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8"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9"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0"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46" name="Group 189"/>
          <p:cNvGrpSpPr>
            <a:grpSpLocks/>
          </p:cNvGrpSpPr>
          <p:nvPr/>
        </p:nvGrpSpPr>
        <p:grpSpPr bwMode="auto">
          <a:xfrm>
            <a:off x="1836086" y="2631347"/>
            <a:ext cx="230071" cy="321341"/>
            <a:chOff x="1459" y="1674"/>
            <a:chExt cx="210" cy="549"/>
          </a:xfrm>
        </p:grpSpPr>
        <p:grpSp>
          <p:nvGrpSpPr>
            <p:cNvPr id="447" name="Group 190"/>
            <p:cNvGrpSpPr>
              <a:grpSpLocks/>
            </p:cNvGrpSpPr>
            <p:nvPr/>
          </p:nvGrpSpPr>
          <p:grpSpPr bwMode="auto">
            <a:xfrm>
              <a:off x="1489" y="1674"/>
              <a:ext cx="115" cy="95"/>
              <a:chOff x="1489" y="1674"/>
              <a:chExt cx="115" cy="95"/>
            </a:xfrm>
          </p:grpSpPr>
          <p:sp>
            <p:nvSpPr>
              <p:cNvPr id="455"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6"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7"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8"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9"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48" name="Group 196"/>
            <p:cNvGrpSpPr>
              <a:grpSpLocks/>
            </p:cNvGrpSpPr>
            <p:nvPr/>
          </p:nvGrpSpPr>
          <p:grpSpPr bwMode="auto">
            <a:xfrm>
              <a:off x="1459" y="1706"/>
              <a:ext cx="210" cy="517"/>
              <a:chOff x="1459" y="1706"/>
              <a:chExt cx="210" cy="517"/>
            </a:xfrm>
          </p:grpSpPr>
          <p:sp>
            <p:nvSpPr>
              <p:cNvPr id="449"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0"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1"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2"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3"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4"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60" name="Group 189"/>
          <p:cNvGrpSpPr>
            <a:grpSpLocks/>
          </p:cNvGrpSpPr>
          <p:nvPr/>
        </p:nvGrpSpPr>
        <p:grpSpPr bwMode="auto">
          <a:xfrm>
            <a:off x="2731609" y="2659713"/>
            <a:ext cx="230071" cy="321341"/>
            <a:chOff x="1459" y="1674"/>
            <a:chExt cx="210" cy="549"/>
          </a:xfrm>
        </p:grpSpPr>
        <p:grpSp>
          <p:nvGrpSpPr>
            <p:cNvPr id="461" name="Group 190"/>
            <p:cNvGrpSpPr>
              <a:grpSpLocks/>
            </p:cNvGrpSpPr>
            <p:nvPr/>
          </p:nvGrpSpPr>
          <p:grpSpPr bwMode="auto">
            <a:xfrm>
              <a:off x="1489" y="1674"/>
              <a:ext cx="115" cy="95"/>
              <a:chOff x="1489" y="1674"/>
              <a:chExt cx="115" cy="95"/>
            </a:xfrm>
          </p:grpSpPr>
          <p:sp>
            <p:nvSpPr>
              <p:cNvPr id="469"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70"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71"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72"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73"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62" name="Group 196"/>
            <p:cNvGrpSpPr>
              <a:grpSpLocks/>
            </p:cNvGrpSpPr>
            <p:nvPr/>
          </p:nvGrpSpPr>
          <p:grpSpPr bwMode="auto">
            <a:xfrm>
              <a:off x="1459" y="1706"/>
              <a:ext cx="210" cy="517"/>
              <a:chOff x="1459" y="1706"/>
              <a:chExt cx="210" cy="517"/>
            </a:xfrm>
          </p:grpSpPr>
          <p:sp>
            <p:nvSpPr>
              <p:cNvPr id="463"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4"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5"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6"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7"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8"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sp>
        <p:nvSpPr>
          <p:cNvPr id="261" name="Oval 260"/>
          <p:cNvSpPr/>
          <p:nvPr/>
        </p:nvSpPr>
        <p:spPr>
          <a:xfrm>
            <a:off x="3617325" y="2349157"/>
            <a:ext cx="2431103" cy="984593"/>
          </a:xfrm>
          <a:prstGeom prst="ellipse">
            <a:avLst/>
          </a:prstGeom>
          <a:solidFill>
            <a:schemeClr val="lt1">
              <a:alpha val="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dirty="0"/>
          </a:p>
        </p:txBody>
      </p:sp>
    </p:spTree>
    <p:custDataLst>
      <p:tags r:id="rId2"/>
    </p:custDataLst>
    <p:extLst>
      <p:ext uri="{BB962C8B-B14F-4D97-AF65-F5344CB8AC3E}">
        <p14:creationId xmlns:p14="http://schemas.microsoft.com/office/powerpoint/2010/main" val="27874181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LAPSEDTIME" val="135,415"/>
  <p:tag name="TIMELINE" val="81,0/101,0/108,5"/>
</p:tagLst>
</file>

<file path=ppt/tags/tag10.xml><?xml version="1.0" encoding="utf-8"?>
<p:tagLst xmlns:a="http://schemas.openxmlformats.org/drawingml/2006/main" xmlns:r="http://schemas.openxmlformats.org/officeDocument/2006/relationships" xmlns:p="http://schemas.openxmlformats.org/presentationml/2006/main">
  <p:tag name="ELAPSEDTIME" val="47,989"/>
  <p:tag name="TIMELINE" val="14,8/30,7/40,1"/>
</p:tagLst>
</file>

<file path=ppt/tags/tag2.xml><?xml version="1.0" encoding="utf-8"?>
<p:tagLst xmlns:a="http://schemas.openxmlformats.org/drawingml/2006/main" xmlns:r="http://schemas.openxmlformats.org/officeDocument/2006/relationships" xmlns:p="http://schemas.openxmlformats.org/presentationml/2006/main">
  <p:tag name="ELAPSEDTIME" val="135,415"/>
  <p:tag name="TIMELINE" val="81,0/101,0/108,5"/>
</p:tagLst>
</file>

<file path=ppt/tags/tag3.xml><?xml version="1.0" encoding="utf-8"?>
<p:tagLst xmlns:a="http://schemas.openxmlformats.org/drawingml/2006/main" xmlns:r="http://schemas.openxmlformats.org/officeDocument/2006/relationships" xmlns:p="http://schemas.openxmlformats.org/presentationml/2006/main">
  <p:tag name="ELAPSEDTIME" val="135,415"/>
  <p:tag name="TIMELINE" val="81,0/101,0/108,5"/>
</p:tagLst>
</file>

<file path=ppt/tags/tag4.xml><?xml version="1.0" encoding="utf-8"?>
<p:tagLst xmlns:a="http://schemas.openxmlformats.org/drawingml/2006/main" xmlns:r="http://schemas.openxmlformats.org/officeDocument/2006/relationships" xmlns:p="http://schemas.openxmlformats.org/presentationml/2006/main">
  <p:tag name="ELAPSEDTIME" val="135,415"/>
  <p:tag name="TIMELINE" val="81,0/101,0/108,5"/>
</p:tagLst>
</file>

<file path=ppt/tags/tag5.xml><?xml version="1.0" encoding="utf-8"?>
<p:tagLst xmlns:a="http://schemas.openxmlformats.org/drawingml/2006/main" xmlns:r="http://schemas.openxmlformats.org/officeDocument/2006/relationships" xmlns:p="http://schemas.openxmlformats.org/presentationml/2006/main">
  <p:tag name="ELAPSEDTIME" val="135,415"/>
  <p:tag name="TIMELINE" val="81,0/101,0/108,5"/>
</p:tagLst>
</file>

<file path=ppt/tags/tag6.xml><?xml version="1.0" encoding="utf-8"?>
<p:tagLst xmlns:a="http://schemas.openxmlformats.org/drawingml/2006/main" xmlns:r="http://schemas.openxmlformats.org/officeDocument/2006/relationships" xmlns:p="http://schemas.openxmlformats.org/presentationml/2006/main">
  <p:tag name="ELAPSEDTIME" val="135,415"/>
  <p:tag name="TIMELINE" val="81,0/101,0/108,5"/>
</p:tagLst>
</file>

<file path=ppt/tags/tag7.xml><?xml version="1.0" encoding="utf-8"?>
<p:tagLst xmlns:a="http://schemas.openxmlformats.org/drawingml/2006/main" xmlns:r="http://schemas.openxmlformats.org/officeDocument/2006/relationships" xmlns:p="http://schemas.openxmlformats.org/presentationml/2006/main">
  <p:tag name="ELAPSEDTIME" val="135,415"/>
  <p:tag name="TIMELINE" val="81,0/101,0/108,5"/>
</p:tagLst>
</file>

<file path=ppt/tags/tag8.xml><?xml version="1.0" encoding="utf-8"?>
<p:tagLst xmlns:a="http://schemas.openxmlformats.org/drawingml/2006/main" xmlns:r="http://schemas.openxmlformats.org/officeDocument/2006/relationships" xmlns:p="http://schemas.openxmlformats.org/presentationml/2006/main">
  <p:tag name="ELAPSEDTIME" val="135,415"/>
  <p:tag name="TIMELINE" val="81,0/101,0/108,5"/>
</p:tagLst>
</file>

<file path=ppt/tags/tag9.xml><?xml version="1.0" encoding="utf-8"?>
<p:tagLst xmlns:a="http://schemas.openxmlformats.org/drawingml/2006/main" xmlns:r="http://schemas.openxmlformats.org/officeDocument/2006/relationships" xmlns:p="http://schemas.openxmlformats.org/presentationml/2006/main">
  <p:tag name="ELAPSEDTIME" val="50,052"/>
  <p:tag name="TIMELINE" val="3,4/6,6/12,6/23,3"/>
</p:tagLst>
</file>

<file path=ppt/theme/theme1.xml><?xml version="1.0" encoding="utf-8"?>
<a:theme xmlns:a="http://schemas.openxmlformats.org/drawingml/2006/main" name="su_dsv_ppt_template_16_9_20130920">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nglish SU 16:9 - Widescreen">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U 16:9 - Blå Widescreen">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English SU 16:9 - Blå Widescreen">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Special">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marL="0" marR="0" indent="0" algn="l" defTabSz="914400" rtl="0" eaLnBrk="1" fontAlgn="auto" latinLnBrk="0" hangingPunct="1">
          <a:lnSpc>
            <a:spcPct val="100000"/>
          </a:lnSpc>
          <a:spcBef>
            <a:spcPts val="0"/>
          </a:spcBef>
          <a:spcAft>
            <a:spcPts val="0"/>
          </a:spcAft>
          <a:buClrTx/>
          <a:buSzTx/>
          <a:buFontTx/>
          <a:buNone/>
          <a:tabLst/>
          <a:defRPr sz="1600" noProof="0" dirty="0" smtClean="0">
            <a:solidFill>
              <a:srgbClr val="FFFFFF"/>
            </a:solidFill>
            <a:latin typeface="Verdana"/>
          </a:defRPr>
        </a:defPPr>
      </a:lstStyle>
    </a:txDef>
  </a:objectDefaults>
  <a:extraClrScheme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su_dsv_ppt_template_16_9_20141030</Template>
  <TotalTime>4546</TotalTime>
  <Words>4389</Words>
  <Application>Microsoft Office PowerPoint</Application>
  <PresentationFormat>On-screen Show (16:9)</PresentationFormat>
  <Paragraphs>336</Paragraphs>
  <Slides>26</Slides>
  <Notes>11</Notes>
  <HiddenSlides>0</HiddenSlides>
  <MMClips>0</MMClips>
  <ScaleCrop>false</ScaleCrop>
  <HeadingPairs>
    <vt:vector size="8" baseType="variant">
      <vt:variant>
        <vt:lpstr>Fonts Used</vt:lpstr>
      </vt:variant>
      <vt:variant>
        <vt:i4>5</vt:i4>
      </vt:variant>
      <vt:variant>
        <vt:lpstr>Theme</vt:lpstr>
      </vt:variant>
      <vt:variant>
        <vt:i4>5</vt:i4>
      </vt:variant>
      <vt:variant>
        <vt:lpstr>Embedded OLE Servers</vt:lpstr>
      </vt:variant>
      <vt:variant>
        <vt:i4>1</vt:i4>
      </vt:variant>
      <vt:variant>
        <vt:lpstr>Slide Titles</vt:lpstr>
      </vt:variant>
      <vt:variant>
        <vt:i4>26</vt:i4>
      </vt:variant>
    </vt:vector>
  </HeadingPairs>
  <TitlesOfParts>
    <vt:vector size="37" baseType="lpstr">
      <vt:lpstr>Arial</vt:lpstr>
      <vt:lpstr>AvertaStd</vt:lpstr>
      <vt:lpstr>Calibri</vt:lpstr>
      <vt:lpstr>Verdana</vt:lpstr>
      <vt:lpstr>Wingdings</vt:lpstr>
      <vt:lpstr>su_dsv_ppt_template_16_9_20130920</vt:lpstr>
      <vt:lpstr>English SU 16:9 - Widescreen</vt:lpstr>
      <vt:lpstr>SU 16:9 - Blå Widescreen</vt:lpstr>
      <vt:lpstr>English SU 16:9 - Blå Widescreen</vt:lpstr>
      <vt:lpstr>Special</vt:lpstr>
      <vt:lpstr>Visio</vt:lpstr>
      <vt:lpstr>Enterprise  and System Modelling</vt:lpstr>
      <vt:lpstr>PowerPoint Presentation</vt:lpstr>
      <vt:lpstr>Questions to answer </vt:lpstr>
      <vt:lpstr>Real World and Models</vt:lpstr>
      <vt:lpstr>Real World and Models</vt:lpstr>
      <vt:lpstr>Real World and Models</vt:lpstr>
      <vt:lpstr>Real World and Models</vt:lpstr>
      <vt:lpstr>Real World and Models</vt:lpstr>
      <vt:lpstr>Real World and Models</vt:lpstr>
      <vt:lpstr>Real World and Models</vt:lpstr>
      <vt:lpstr>Enterprise and System Models</vt:lpstr>
      <vt:lpstr>Enterprise model - definition</vt:lpstr>
      <vt:lpstr>Enterprise model – why useful?</vt:lpstr>
      <vt:lpstr>System model - definition</vt:lpstr>
      <vt:lpstr>System model – why useful?</vt:lpstr>
      <vt:lpstr>What is a model?</vt:lpstr>
      <vt:lpstr>How can a model be expressed?</vt:lpstr>
      <vt:lpstr>Static and Dynamic Models</vt:lpstr>
      <vt:lpstr>As-Is and To-Be Models</vt:lpstr>
      <vt:lpstr>Why Models?</vt:lpstr>
      <vt:lpstr>Why Modelling Language?</vt:lpstr>
      <vt:lpstr>UML</vt:lpstr>
      <vt:lpstr>UML: Model vs Diagrams</vt:lpstr>
      <vt:lpstr>UML and OMG</vt:lpstr>
      <vt:lpstr>UML diagrams</vt:lpstr>
      <vt:lpstr>Questions to answer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Erik</dc:creator>
  <cp:lastModifiedBy>Erik Perjons</cp:lastModifiedBy>
  <cp:revision>219</cp:revision>
  <dcterms:created xsi:type="dcterms:W3CDTF">2015-05-25T21:35:52Z</dcterms:created>
  <dcterms:modified xsi:type="dcterms:W3CDTF">2025-09-21T17:39:17Z</dcterms:modified>
</cp:coreProperties>
</file>